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4.xml" ContentType="application/vnd.openxmlformats-officedocument.them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5.xml" ContentType="application/vnd.openxmlformats-officedocument.theme+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 id="2147483676" r:id="rId5"/>
    <p:sldMasterId id="2147483679" r:id="rId6"/>
    <p:sldMasterId id="2147483685" r:id="rId7"/>
    <p:sldMasterId id="2147483690" r:id="rId8"/>
  </p:sldMasterIdLst>
  <p:notesMasterIdLst>
    <p:notesMasterId r:id="rId15"/>
  </p:notesMasterIdLst>
  <p:handoutMasterIdLst>
    <p:handoutMasterId r:id="rId16"/>
  </p:handoutMasterIdLst>
  <p:sldIdLst>
    <p:sldId id="256" r:id="rId9"/>
    <p:sldId id="572" r:id="rId10"/>
    <p:sldId id="356" r:id="rId11"/>
    <p:sldId id="357" r:id="rId12"/>
    <p:sldId id="573" r:id="rId13"/>
    <p:sldId id="574" r:id="rId14"/>
  </p:sldIdLst>
  <p:sldSz cx="9144000" cy="6858000" type="screen4x3"/>
  <p:notesSz cx="6805613" cy="99441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1">
          <p15:clr>
            <a:srgbClr val="A4A3A4"/>
          </p15:clr>
        </p15:guide>
        <p15:guide id="2" pos="207">
          <p15:clr>
            <a:srgbClr val="A4A3A4"/>
          </p15:clr>
        </p15:guide>
        <p15:guide id="3">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s Timmermans" initials="B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C3E6"/>
    <a:srgbClr val="FFD9D9"/>
    <a:srgbClr val="FFFFFF"/>
    <a:srgbClr val="FF000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790190-8B3C-4179-80F8-2B162E916C31}" v="57" dt="2020-05-08T07:00:47.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39"/>
  </p:normalViewPr>
  <p:slideViewPr>
    <p:cSldViewPr snapToGrid="0">
      <p:cViewPr varScale="1">
        <p:scale>
          <a:sx n="77" d="100"/>
          <a:sy n="77" d="100"/>
        </p:scale>
        <p:origin x="1618" y="67"/>
      </p:cViewPr>
      <p:guideLst>
        <p:guide orient="horz" pos="311"/>
        <p:guide pos="207"/>
        <p:guide/>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9E6951E0-8D26-E840-87AE-5331089CF4FC}" type="datetime1">
              <a:rPr lang="nl-NL" smtClean="0"/>
              <a:t>13-5-2020</a:t>
            </a:fld>
            <a:endParaRPr lang="nl-NL"/>
          </a:p>
        </p:txBody>
      </p:sp>
      <p:sp>
        <p:nvSpPr>
          <p:cNvPr id="4" name="Tijdelijke aanduiding voor voettekst 3"/>
          <p:cNvSpPr>
            <a:spLocks noGrp="1"/>
          </p:cNvSpPr>
          <p:nvPr>
            <p:ph type="ftr" sz="quarter" idx="2"/>
          </p:nvPr>
        </p:nvSpPr>
        <p:spPr>
          <a:xfrm>
            <a:off x="0" y="9445625"/>
            <a:ext cx="2949575" cy="496888"/>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450" y="9445625"/>
            <a:ext cx="2949575" cy="496888"/>
          </a:xfrm>
          <a:prstGeom prst="rect">
            <a:avLst/>
          </a:prstGeom>
        </p:spPr>
        <p:txBody>
          <a:bodyPr vert="horz" lIns="91440" tIns="45720" rIns="91440" bIns="45720" rtlCol="0" anchor="b"/>
          <a:lstStyle>
            <a:lvl1pPr algn="r">
              <a:defRPr sz="1200"/>
            </a:lvl1pPr>
          </a:lstStyle>
          <a:p>
            <a:fld id="{1E79474D-C10F-1D47-A0E8-1B012AA9869D}" type="slidenum">
              <a:rPr lang="nl-NL" smtClean="0"/>
              <a:t>‹nr.›</a:t>
            </a:fld>
            <a:endParaRPr lang="nl-NL"/>
          </a:p>
        </p:txBody>
      </p:sp>
    </p:spTree>
    <p:extLst>
      <p:ext uri="{BB962C8B-B14F-4D97-AF65-F5344CB8AC3E}">
        <p14:creationId xmlns:p14="http://schemas.microsoft.com/office/powerpoint/2010/main" val="945848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9BBC20E2-7D1B-3044-970D-32DEC26A3119}" type="datetime1">
              <a:rPr lang="nl-NL" smtClean="0"/>
              <a:t>13-5-2020</a:t>
            </a:fld>
            <a:endParaRPr lang="nl-NL"/>
          </a:p>
        </p:txBody>
      </p:sp>
      <p:sp>
        <p:nvSpPr>
          <p:cNvPr id="4" name="Tijdelijke aanduiding voor dia-afbeelding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BBF65DA4-4F02-4D3B-97DD-C2A0660185D1}" type="slidenum">
              <a:rPr lang="nl-NL" smtClean="0"/>
              <a:pPr/>
              <a:t>‹nr.›</a:t>
            </a:fld>
            <a:endParaRPr lang="nl-NL"/>
          </a:p>
        </p:txBody>
      </p:sp>
    </p:spTree>
    <p:extLst>
      <p:ext uri="{BB962C8B-B14F-4D97-AF65-F5344CB8AC3E}">
        <p14:creationId xmlns:p14="http://schemas.microsoft.com/office/powerpoint/2010/main" val="33157166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546270" y="5800709"/>
            <a:ext cx="5748496" cy="267295"/>
          </a:xfrm>
        </p:spPr>
        <p:txBody>
          <a:bodyPr/>
          <a:lstStyle/>
          <a:p>
            <a:endParaRPr lang="nl-NL" dirty="0"/>
          </a:p>
        </p:txBody>
      </p:sp>
      <p:sp>
        <p:nvSpPr>
          <p:cNvPr id="4" name="Slide Number Placeholder 3"/>
          <p:cNvSpPr>
            <a:spLocks noGrp="1"/>
          </p:cNvSpPr>
          <p:nvPr>
            <p:ph type="sldNum" sz="quarter" idx="10"/>
          </p:nvPr>
        </p:nvSpPr>
        <p:spPr/>
        <p:txBody>
          <a:bodyPr/>
          <a:lstStyle/>
          <a:p>
            <a:pPr>
              <a:defRPr/>
            </a:pPr>
            <a:fld id="{3C3A632B-FBDE-46D4-BF6F-6D14421E6342}" type="slidenum">
              <a:rPr lang="nl-NL" smtClean="0"/>
              <a:pPr>
                <a:defRPr/>
              </a:pPr>
              <a:t>2</a:t>
            </a:fld>
            <a:endParaRPr lang="nl-NL"/>
          </a:p>
        </p:txBody>
      </p:sp>
    </p:spTree>
    <p:extLst>
      <p:ext uri="{BB962C8B-B14F-4D97-AF65-F5344CB8AC3E}">
        <p14:creationId xmlns:p14="http://schemas.microsoft.com/office/powerpoint/2010/main" val="2072414047"/>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image" Target="../media/image4.emf"/><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image" Target="../media/image3.jpe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slideMaster" Target="../slideMasters/slideMaster1.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image" Target="../media/image4.emf"/><Relationship Id="rId3" Type="http://schemas.openxmlformats.org/officeDocument/2006/relationships/tags" Target="../tags/tag154.xml"/><Relationship Id="rId7" Type="http://schemas.openxmlformats.org/officeDocument/2006/relationships/tags" Target="../tags/tag158.xml"/><Relationship Id="rId12" Type="http://schemas.openxmlformats.org/officeDocument/2006/relationships/image" Target="../media/image3.jpeg"/><Relationship Id="rId2" Type="http://schemas.openxmlformats.org/officeDocument/2006/relationships/tags" Target="../tags/tag153.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slideMaster" Target="../slideMasters/slideMaster4.xml"/><Relationship Id="rId5" Type="http://schemas.openxmlformats.org/officeDocument/2006/relationships/tags" Target="../tags/tag156.xml"/><Relationship Id="rId10" Type="http://schemas.openxmlformats.org/officeDocument/2006/relationships/tags" Target="../tags/tag161.xml"/><Relationship Id="rId4" Type="http://schemas.openxmlformats.org/officeDocument/2006/relationships/tags" Target="../tags/tag155.xml"/><Relationship Id="rId9" Type="http://schemas.openxmlformats.org/officeDocument/2006/relationships/tags" Target="../tags/tag16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184.xml"/><Relationship Id="rId3" Type="http://schemas.openxmlformats.org/officeDocument/2006/relationships/tags" Target="../tags/tag179.xml"/><Relationship Id="rId7" Type="http://schemas.openxmlformats.org/officeDocument/2006/relationships/tags" Target="../tags/tag183.xml"/><Relationship Id="rId2" Type="http://schemas.openxmlformats.org/officeDocument/2006/relationships/tags" Target="../tags/tag178.xml"/><Relationship Id="rId1" Type="http://schemas.openxmlformats.org/officeDocument/2006/relationships/tags" Target="../tags/tag177.xml"/><Relationship Id="rId6" Type="http://schemas.openxmlformats.org/officeDocument/2006/relationships/tags" Target="../tags/tag182.xml"/><Relationship Id="rId11" Type="http://schemas.openxmlformats.org/officeDocument/2006/relationships/image" Target="../media/image4.emf"/><Relationship Id="rId5" Type="http://schemas.openxmlformats.org/officeDocument/2006/relationships/tags" Target="../tags/tag181.xml"/><Relationship Id="rId10" Type="http://schemas.openxmlformats.org/officeDocument/2006/relationships/image" Target="../media/image3.jpeg"/><Relationship Id="rId4" Type="http://schemas.openxmlformats.org/officeDocument/2006/relationships/tags" Target="../tags/tag180.xml"/><Relationship Id="rId9" Type="http://schemas.openxmlformats.org/officeDocument/2006/relationships/slideMaster" Target="../slideMasters/slideMaster5.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76.xml"/><Relationship Id="rId13" Type="http://schemas.openxmlformats.org/officeDocument/2006/relationships/image" Target="../media/image4.emf"/><Relationship Id="rId3" Type="http://schemas.openxmlformats.org/officeDocument/2006/relationships/tags" Target="../tags/tag71.xml"/><Relationship Id="rId7" Type="http://schemas.openxmlformats.org/officeDocument/2006/relationships/tags" Target="../tags/tag75.xml"/><Relationship Id="rId12" Type="http://schemas.openxmlformats.org/officeDocument/2006/relationships/image" Target="../media/image3.jpe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tags" Target="../tags/tag74.xml"/><Relationship Id="rId11" Type="http://schemas.openxmlformats.org/officeDocument/2006/relationships/slideMaster" Target="../slideMasters/slideMaster2.xml"/><Relationship Id="rId5" Type="http://schemas.openxmlformats.org/officeDocument/2006/relationships/tags" Target="../tags/tag73.xml"/><Relationship Id="rId10" Type="http://schemas.openxmlformats.org/officeDocument/2006/relationships/tags" Target="../tags/tag78.xml"/><Relationship Id="rId4" Type="http://schemas.openxmlformats.org/officeDocument/2006/relationships/tags" Target="../tags/tag72.xml"/><Relationship Id="rId9" Type="http://schemas.openxmlformats.org/officeDocument/2006/relationships/tags" Target="../tags/tag7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101.xml"/><Relationship Id="rId13" Type="http://schemas.openxmlformats.org/officeDocument/2006/relationships/image" Target="../media/image4.emf"/><Relationship Id="rId3" Type="http://schemas.openxmlformats.org/officeDocument/2006/relationships/tags" Target="../tags/tag96.xml"/><Relationship Id="rId7" Type="http://schemas.openxmlformats.org/officeDocument/2006/relationships/tags" Target="../tags/tag100.xml"/><Relationship Id="rId12" Type="http://schemas.openxmlformats.org/officeDocument/2006/relationships/image" Target="../media/image3.jpeg"/><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11" Type="http://schemas.openxmlformats.org/officeDocument/2006/relationships/slideMaster" Target="../slideMasters/slideMaster3.xml"/><Relationship Id="rId5" Type="http://schemas.openxmlformats.org/officeDocument/2006/relationships/tags" Target="../tags/tag98.xml"/><Relationship Id="rId10" Type="http://schemas.openxmlformats.org/officeDocument/2006/relationships/tags" Target="../tags/tag103.xml"/><Relationship Id="rId4" Type="http://schemas.openxmlformats.org/officeDocument/2006/relationships/tags" Target="../tags/tag97.xml"/><Relationship Id="rId9" Type="http://schemas.openxmlformats.org/officeDocument/2006/relationships/tags" Target="../tags/tag102.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111.xml"/><Relationship Id="rId3" Type="http://schemas.openxmlformats.org/officeDocument/2006/relationships/tags" Target="../tags/tag106.xml"/><Relationship Id="rId7" Type="http://schemas.openxmlformats.org/officeDocument/2006/relationships/tags" Target="../tags/tag110.xml"/><Relationship Id="rId12" Type="http://schemas.openxmlformats.org/officeDocument/2006/relationships/image" Target="../media/image4.emf"/><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image" Target="../media/image5.jpeg"/><Relationship Id="rId5" Type="http://schemas.openxmlformats.org/officeDocument/2006/relationships/tags" Target="../tags/tag108.xml"/><Relationship Id="rId10" Type="http://schemas.openxmlformats.org/officeDocument/2006/relationships/slideMaster" Target="../slideMasters/slideMaster3.xml"/><Relationship Id="rId4" Type="http://schemas.openxmlformats.org/officeDocument/2006/relationships/tags" Target="../tags/tag107.xml"/><Relationship Id="rId9" Type="http://schemas.openxmlformats.org/officeDocument/2006/relationships/tags" Target="../tags/tag11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120.xml"/><Relationship Id="rId13" Type="http://schemas.openxmlformats.org/officeDocument/2006/relationships/image" Target="../media/image4.emf"/><Relationship Id="rId3" Type="http://schemas.openxmlformats.org/officeDocument/2006/relationships/tags" Target="../tags/tag115.xml"/><Relationship Id="rId7" Type="http://schemas.openxmlformats.org/officeDocument/2006/relationships/tags" Target="../tags/tag119.xml"/><Relationship Id="rId12" Type="http://schemas.openxmlformats.org/officeDocument/2006/relationships/image" Target="../media/image3.jpe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tags" Target="../tags/tag118.xml"/><Relationship Id="rId11" Type="http://schemas.openxmlformats.org/officeDocument/2006/relationships/slideMaster" Target="../slideMasters/slideMaster3.xml"/><Relationship Id="rId5" Type="http://schemas.openxmlformats.org/officeDocument/2006/relationships/tags" Target="../tags/tag117.xml"/><Relationship Id="rId10" Type="http://schemas.openxmlformats.org/officeDocument/2006/relationships/tags" Target="../tags/tag122.xml"/><Relationship Id="rId4" Type="http://schemas.openxmlformats.org/officeDocument/2006/relationships/tags" Target="../tags/tag116.xml"/><Relationship Id="rId9" Type="http://schemas.openxmlformats.org/officeDocument/2006/relationships/tags" Target="../tags/tag12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5" descr="V:\02_Multimedia 2012\00-ZPB381-Education initiative\PPT Template\lines1-PPTx3-JV01.jpg"/>
          <p:cNvPicPr>
            <a:picLocks noChangeAspect="1" noChangeArrowheads="1"/>
          </p:cNvPicPr>
          <p:nvPr userDrawn="1">
            <p:custDataLst>
              <p:tags r:id="rId1"/>
            </p:custDataLst>
          </p:nvPr>
        </p:nvPicPr>
        <p:blipFill>
          <a:blip r:embed="rId12" cstate="print">
            <a:extLst>
              <a:ext uri="{28A0092B-C50C-407E-A947-70E740481C1C}">
                <a14:useLocalDpi xmlns:a14="http://schemas.microsoft.com/office/drawing/2010/main"/>
              </a:ext>
            </a:extLst>
          </a:blip>
          <a:srcRect/>
          <a:stretch>
            <a:fillRect/>
          </a:stretch>
        </p:blipFill>
        <p:spPr bwMode="auto">
          <a:xfrm>
            <a:off x="0" y="-2025"/>
            <a:ext cx="9144000" cy="68600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Working Draft Text" hidden="1"/>
          <p:cNvSpPr txBox="1">
            <a:spLocks noChangeArrowheads="1"/>
          </p:cNvSpPr>
          <p:nvPr>
            <p:custDataLst>
              <p:tags r:id="rId2"/>
            </p:custDataLst>
          </p:nvPr>
        </p:nvSpPr>
        <p:spPr bwMode="auto">
          <a:xfrm>
            <a:off x="3434778" y="349865"/>
            <a:ext cx="1014109" cy="1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3"/>
            </p:custDataLst>
          </p:nvPr>
        </p:nvSpPr>
        <p:spPr bwMode="auto">
          <a:xfrm>
            <a:off x="8614312" y="37255"/>
            <a:ext cx="301290" cy="124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4"/>
            </p:custDataLst>
          </p:nvPr>
        </p:nvSpPr>
        <p:spPr bwMode="auto">
          <a:xfrm>
            <a:off x="3434778" y="508600"/>
            <a:ext cx="3058530"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6/24/2013 5:43 PM W. Europe Standard Time</a:t>
            </a:r>
            <a:endParaRPr lang="nl-NL" sz="900">
              <a:solidFill>
                <a:srgbClr val="808080"/>
              </a:solidFill>
            </a:endParaRPr>
          </a:p>
        </p:txBody>
      </p:sp>
      <p:sp>
        <p:nvSpPr>
          <p:cNvPr id="7" name="Printed" hidden="1"/>
          <p:cNvSpPr txBox="1">
            <a:spLocks noChangeArrowheads="1"/>
          </p:cNvSpPr>
          <p:nvPr>
            <p:custDataLst>
              <p:tags r:id="rId5"/>
            </p:custDataLst>
          </p:nvPr>
        </p:nvSpPr>
        <p:spPr bwMode="auto">
          <a:xfrm>
            <a:off x="3434779" y="668956"/>
            <a:ext cx="2737929"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6/20/2013 9:52 AM W. Europe Standard Time</a:t>
            </a:r>
            <a:endParaRPr lang="nl-NL" sz="900">
              <a:solidFill>
                <a:srgbClr val="808080"/>
              </a:solidFill>
            </a:endParaRPr>
          </a:p>
        </p:txBody>
      </p:sp>
      <p:sp>
        <p:nvSpPr>
          <p:cNvPr id="9" name="McK Document type" hidden="1"/>
          <p:cNvSpPr txBox="1">
            <a:spLocks noChangeArrowheads="1"/>
          </p:cNvSpPr>
          <p:nvPr>
            <p:custDataLst>
              <p:tags r:id="rId6"/>
            </p:custDataLst>
          </p:nvPr>
        </p:nvSpPr>
        <p:spPr bwMode="auto">
          <a:xfrm>
            <a:off x="2903470" y="5685289"/>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7"/>
            </p:custDataLst>
          </p:nvPr>
        </p:nvSpPr>
        <p:spPr bwMode="auto">
          <a:xfrm>
            <a:off x="2903470" y="5959026"/>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8"/>
            </p:custDataLst>
          </p:nvPr>
        </p:nvSpPr>
        <p:spPr bwMode="auto">
          <a:xfrm>
            <a:off x="2903470" y="6509756"/>
            <a:ext cx="5710842" cy="24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p>
            <a:pPr defTabSz="821202" eaLnBrk="0" fontAlgn="base" hangingPunct="0">
              <a:spcBef>
                <a:spcPct val="0"/>
              </a:spcBef>
              <a:spcAft>
                <a:spcPct val="0"/>
              </a:spcAft>
            </a:pPr>
            <a:r>
              <a:rPr lang="nl-NL" sz="800">
                <a:solidFill>
                  <a:srgbClr val="808080"/>
                </a:solidFill>
              </a:rPr>
              <a:t>VERTROUWELIJK EN AUTEURSRECHTELIJK BESCHERMD</a:t>
            </a:r>
          </a:p>
          <a:p>
            <a:pPr defTabSz="821202"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9"/>
            </p:custDataLst>
          </p:nvPr>
        </p:nvSpPr>
        <p:spPr>
          <a:xfrm>
            <a:off x="2903470" y="3872034"/>
            <a:ext cx="5710842" cy="1015663"/>
          </a:xfrm>
          <a:prstGeom prst="rect">
            <a:avLst/>
          </a:prstGeom>
        </p:spPr>
        <p:txBody>
          <a:bodyPr wrap="square">
            <a:spAutoFit/>
          </a:bodyPr>
          <a:lstStyle>
            <a:lvl1pPr>
              <a:defRPr sz="3300" b="1">
                <a:solidFill>
                  <a:schemeClr val="accent3"/>
                </a:solidFill>
              </a:defRPr>
            </a:lvl1pPr>
          </a:lstStyle>
          <a:p>
            <a:pPr lvl="0"/>
            <a:r>
              <a:rPr lang="nl-NL" noProof="0"/>
              <a:t>Click to edit Master title style</a:t>
            </a:r>
          </a:p>
        </p:txBody>
      </p:sp>
      <p:sp>
        <p:nvSpPr>
          <p:cNvPr id="13315" name="Rectangle 1027"/>
          <p:cNvSpPr>
            <a:spLocks noGrp="1" noChangeArrowheads="1"/>
          </p:cNvSpPr>
          <p:nvPr>
            <p:ph type="subTitle" idx="1"/>
            <p:custDataLst>
              <p:tags r:id="rId10"/>
            </p:custDataLst>
          </p:nvPr>
        </p:nvSpPr>
        <p:spPr>
          <a:xfrm>
            <a:off x="2903470" y="4759005"/>
            <a:ext cx="5710842" cy="219820"/>
          </a:xfrm>
        </p:spPr>
        <p:txBody>
          <a:bodyPr>
            <a:noAutofit/>
          </a:bodyPr>
          <a:lstStyle>
            <a:lvl1pPr>
              <a:defRPr sz="1400">
                <a:solidFill>
                  <a:schemeClr val="accent3"/>
                </a:solidFill>
              </a:defRPr>
            </a:lvl1pPr>
          </a:lstStyle>
          <a:p>
            <a:pPr lvl="0"/>
            <a:r>
              <a:rPr lang="nl-NL" noProof="0"/>
              <a:t>Click to edit Master subtitle style</a:t>
            </a:r>
          </a:p>
        </p:txBody>
      </p:sp>
      <p:pic>
        <p:nvPicPr>
          <p:cNvPr id="2071" name="Picture 23">
            <a:extLst>
              <a:ext uri="{FF2B5EF4-FFF2-40B4-BE49-F238E27FC236}">
                <a16:creationId xmlns:a16="http://schemas.microsoft.com/office/drawing/2014/main" id="{0CA20E19-63F1-46AD-931F-9B5BFF3849E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238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5" descr="V:\02_Multimedia 2012\00-ZPB381-Education initiative\PPT Template\lines1-PPTx3-JV01.jpg"/>
          <p:cNvPicPr>
            <a:picLocks noChangeAspect="1" noChangeArrowheads="1"/>
          </p:cNvPicPr>
          <p:nvPr userDrawn="1">
            <p:custDataLst>
              <p:tags r:id="rId1"/>
            </p:custDataLst>
          </p:nvPr>
        </p:nvPicPr>
        <p:blipFill>
          <a:blip r:embed="rId12" cstate="print">
            <a:extLst>
              <a:ext uri="{28A0092B-C50C-407E-A947-70E740481C1C}">
                <a14:useLocalDpi xmlns:a14="http://schemas.microsoft.com/office/drawing/2010/main"/>
              </a:ext>
            </a:extLst>
          </a:blip>
          <a:srcRect/>
          <a:stretch>
            <a:fillRect/>
          </a:stretch>
        </p:blipFill>
        <p:spPr bwMode="auto">
          <a:xfrm>
            <a:off x="0" y="-2025"/>
            <a:ext cx="9144000" cy="68600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Working Draft Text" hidden="1"/>
          <p:cNvSpPr txBox="1">
            <a:spLocks noChangeArrowheads="1"/>
          </p:cNvSpPr>
          <p:nvPr>
            <p:custDataLst>
              <p:tags r:id="rId2"/>
            </p:custDataLst>
          </p:nvPr>
        </p:nvSpPr>
        <p:spPr bwMode="auto">
          <a:xfrm>
            <a:off x="3434778" y="349865"/>
            <a:ext cx="1014109" cy="1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3"/>
            </p:custDataLst>
          </p:nvPr>
        </p:nvSpPr>
        <p:spPr bwMode="auto">
          <a:xfrm>
            <a:off x="8614312" y="37255"/>
            <a:ext cx="301290" cy="124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4"/>
            </p:custDataLst>
          </p:nvPr>
        </p:nvSpPr>
        <p:spPr bwMode="auto">
          <a:xfrm>
            <a:off x="3434778" y="508600"/>
            <a:ext cx="3058530"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6/24/2013 5:43 PM W. Europe Standard Time</a:t>
            </a:r>
            <a:endParaRPr lang="nl-NL" sz="900">
              <a:solidFill>
                <a:srgbClr val="808080"/>
              </a:solidFill>
            </a:endParaRPr>
          </a:p>
        </p:txBody>
      </p:sp>
      <p:sp>
        <p:nvSpPr>
          <p:cNvPr id="7" name="Printed" hidden="1"/>
          <p:cNvSpPr txBox="1">
            <a:spLocks noChangeArrowheads="1"/>
          </p:cNvSpPr>
          <p:nvPr>
            <p:custDataLst>
              <p:tags r:id="rId5"/>
            </p:custDataLst>
          </p:nvPr>
        </p:nvSpPr>
        <p:spPr bwMode="auto">
          <a:xfrm>
            <a:off x="3434779" y="668956"/>
            <a:ext cx="2737929"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6/20/2013 9:52 AM W. Europe Standard Time</a:t>
            </a:r>
            <a:endParaRPr lang="nl-NL" sz="900">
              <a:solidFill>
                <a:srgbClr val="808080"/>
              </a:solidFill>
            </a:endParaRPr>
          </a:p>
        </p:txBody>
      </p:sp>
      <p:sp>
        <p:nvSpPr>
          <p:cNvPr id="9" name="McK Document type" hidden="1"/>
          <p:cNvSpPr txBox="1">
            <a:spLocks noChangeArrowheads="1"/>
          </p:cNvSpPr>
          <p:nvPr>
            <p:custDataLst>
              <p:tags r:id="rId6"/>
            </p:custDataLst>
          </p:nvPr>
        </p:nvSpPr>
        <p:spPr bwMode="auto">
          <a:xfrm>
            <a:off x="2903470" y="5685289"/>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7"/>
            </p:custDataLst>
          </p:nvPr>
        </p:nvSpPr>
        <p:spPr bwMode="auto">
          <a:xfrm>
            <a:off x="2903470" y="5959026"/>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8"/>
            </p:custDataLst>
          </p:nvPr>
        </p:nvSpPr>
        <p:spPr bwMode="auto">
          <a:xfrm>
            <a:off x="2903470" y="6509756"/>
            <a:ext cx="5710842" cy="24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p>
            <a:pPr defTabSz="821202" eaLnBrk="0" fontAlgn="base" hangingPunct="0">
              <a:spcBef>
                <a:spcPct val="0"/>
              </a:spcBef>
              <a:spcAft>
                <a:spcPct val="0"/>
              </a:spcAft>
            </a:pPr>
            <a:r>
              <a:rPr lang="nl-NL" sz="800">
                <a:solidFill>
                  <a:srgbClr val="808080"/>
                </a:solidFill>
              </a:rPr>
              <a:t>VERTROUWELIJK EN AUTEURSRECHTELIJK BESCHERMD</a:t>
            </a:r>
          </a:p>
          <a:p>
            <a:pPr defTabSz="821202"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9"/>
            </p:custDataLst>
          </p:nvPr>
        </p:nvSpPr>
        <p:spPr>
          <a:xfrm>
            <a:off x="2903470" y="3872034"/>
            <a:ext cx="5710842" cy="1015663"/>
          </a:xfrm>
          <a:prstGeom prst="rect">
            <a:avLst/>
          </a:prstGeom>
        </p:spPr>
        <p:txBody>
          <a:bodyPr wrap="square">
            <a:spAutoFit/>
          </a:bodyPr>
          <a:lstStyle>
            <a:lvl1pPr>
              <a:defRPr sz="3300" b="1">
                <a:solidFill>
                  <a:schemeClr val="accent3"/>
                </a:solidFill>
              </a:defRPr>
            </a:lvl1pPr>
          </a:lstStyle>
          <a:p>
            <a:pPr lvl="0"/>
            <a:r>
              <a:rPr lang="nl-NL" noProof="0"/>
              <a:t>Click to edit Master title style</a:t>
            </a:r>
          </a:p>
        </p:txBody>
      </p:sp>
      <p:sp>
        <p:nvSpPr>
          <p:cNvPr id="13315" name="Rectangle 1027"/>
          <p:cNvSpPr>
            <a:spLocks noGrp="1" noChangeArrowheads="1"/>
          </p:cNvSpPr>
          <p:nvPr>
            <p:ph type="subTitle" idx="1"/>
            <p:custDataLst>
              <p:tags r:id="rId10"/>
            </p:custDataLst>
          </p:nvPr>
        </p:nvSpPr>
        <p:spPr>
          <a:xfrm>
            <a:off x="2903470" y="4759005"/>
            <a:ext cx="5710842" cy="219820"/>
          </a:xfrm>
        </p:spPr>
        <p:txBody>
          <a:bodyPr>
            <a:noAutofit/>
          </a:bodyPr>
          <a:lstStyle>
            <a:lvl1pPr>
              <a:defRPr sz="1400">
                <a:solidFill>
                  <a:schemeClr val="accent3"/>
                </a:solidFill>
              </a:defRPr>
            </a:lvl1pPr>
          </a:lstStyle>
          <a:p>
            <a:pPr lvl="0"/>
            <a:r>
              <a:rPr lang="nl-NL" noProof="0"/>
              <a:t>Click to edit Master subtitle style</a:t>
            </a:r>
          </a:p>
        </p:txBody>
      </p:sp>
      <p:pic>
        <p:nvPicPr>
          <p:cNvPr id="14359" name="Picture 23">
            <a:extLst>
              <a:ext uri="{FF2B5EF4-FFF2-40B4-BE49-F238E27FC236}">
                <a16:creationId xmlns:a16="http://schemas.microsoft.com/office/drawing/2014/main" id="{05C9F2A6-4F7E-444F-97DE-93240B1225C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66547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2"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fld id="{42C328C1-A84F-4A39-A664-DBA00541A8C6}" type="slidenum">
              <a:rPr lang="nl-NL">
                <a:solidFill>
                  <a:srgbClr val="2FA1D9"/>
                </a:solidFill>
              </a:rPr>
              <a:pPr/>
              <a:t>‹nr.›</a:t>
            </a:fld>
            <a:endParaRPr lang="nl-NL">
              <a:solidFill>
                <a:srgbClr val="2FA1D9"/>
              </a:solidFill>
            </a:endParaRPr>
          </a:p>
        </p:txBody>
      </p:sp>
    </p:spTree>
    <p:extLst>
      <p:ext uri="{BB962C8B-B14F-4D97-AF65-F5344CB8AC3E}">
        <p14:creationId xmlns:p14="http://schemas.microsoft.com/office/powerpoint/2010/main" val="38761172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descr="V:\02_Multimedia 2012\00-ZPB381-Education initiative\PPT Template\lines1-PPTx3-JV01.jpg">
            <a:extLst>
              <a:ext uri="{FF2B5EF4-FFF2-40B4-BE49-F238E27FC236}">
                <a16:creationId xmlns:a16="http://schemas.microsoft.com/office/drawing/2014/main" id="{996B95A8-6C44-414E-8A89-29CD054477A1}"/>
              </a:ext>
            </a:extLst>
          </p:cNvPr>
          <p:cNvPicPr>
            <a:picLocks noChangeAspect="1" noChangeArrowheads="1"/>
          </p:cNvPicPr>
          <p:nvPr userDrawn="1">
            <p:custDataLst>
              <p:tags r:id="rId1"/>
            </p:custDataLst>
          </p:nvPr>
        </p:nvPicPr>
        <p:blipFill>
          <a:blip r:embed="rId10">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Working Draft Text" hidden="1">
            <a:extLst>
              <a:ext uri="{FF2B5EF4-FFF2-40B4-BE49-F238E27FC236}">
                <a16:creationId xmlns:a16="http://schemas.microsoft.com/office/drawing/2014/main" id="{233B43DB-907E-D545-9CDD-91F89F357F9B}"/>
              </a:ext>
            </a:extLst>
          </p:cNvPr>
          <p:cNvSpPr txBox="1">
            <a:spLocks noChangeArrowheads="1"/>
          </p:cNvSpPr>
          <p:nvPr>
            <p:custDataLst>
              <p:tags r:id="rId2"/>
            </p:custDataLst>
          </p:nvPr>
        </p:nvSpPr>
        <p:spPr bwMode="auto">
          <a:xfrm>
            <a:off x="3435350" y="349250"/>
            <a:ext cx="1012825" cy="141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nl-NL" sz="900" b="1">
                <a:solidFill>
                  <a:srgbClr val="808080"/>
                </a:solidFill>
                <a:ea typeface="+mn-ea"/>
              </a:rPr>
              <a:t>WORKING DRAFT</a:t>
            </a:r>
          </a:p>
        </p:txBody>
      </p:sp>
      <p:sp>
        <p:nvSpPr>
          <p:cNvPr id="9" name="doc id" hidden="1">
            <a:extLst>
              <a:ext uri="{FF2B5EF4-FFF2-40B4-BE49-F238E27FC236}">
                <a16:creationId xmlns:a16="http://schemas.microsoft.com/office/drawing/2014/main" id="{C9DB71F0-AA89-0542-B8DD-F0780B5C53C3}"/>
              </a:ext>
            </a:extLst>
          </p:cNvPr>
          <p:cNvSpPr txBox="1">
            <a:spLocks noChangeArrowheads="1"/>
          </p:cNvSpPr>
          <p:nvPr>
            <p:custDataLst>
              <p:tags r:id="rId3"/>
            </p:custDataLst>
          </p:nvPr>
        </p:nvSpPr>
        <p:spPr bwMode="auto">
          <a:xfrm>
            <a:off x="8613775" y="36513"/>
            <a:ext cx="301625" cy="125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defTabSz="914400" eaLnBrk="1" hangingPunct="1">
              <a:defRPr/>
            </a:pPr>
            <a:endParaRPr lang="nl-NL" sz="800">
              <a:solidFill>
                <a:srgbClr val="000000"/>
              </a:solidFill>
              <a:ea typeface="+mn-ea"/>
            </a:endParaRPr>
          </a:p>
        </p:txBody>
      </p:sp>
      <p:sp>
        <p:nvSpPr>
          <p:cNvPr id="10" name="Working Draft" hidden="1">
            <a:extLst>
              <a:ext uri="{FF2B5EF4-FFF2-40B4-BE49-F238E27FC236}">
                <a16:creationId xmlns:a16="http://schemas.microsoft.com/office/drawing/2014/main" id="{669B0551-DC5B-EB42-8403-C5433A9AFF17}"/>
              </a:ext>
            </a:extLst>
          </p:cNvPr>
          <p:cNvSpPr txBox="1">
            <a:spLocks noChangeArrowheads="1"/>
          </p:cNvSpPr>
          <p:nvPr>
            <p:custDataLst>
              <p:tags r:id="rId4"/>
            </p:custDataLst>
          </p:nvPr>
        </p:nvSpPr>
        <p:spPr bwMode="auto">
          <a:xfrm>
            <a:off x="3435350" y="508000"/>
            <a:ext cx="3122613"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en-US" sz="900">
                <a:solidFill>
                  <a:srgbClr val="808080"/>
                </a:solidFill>
                <a:ea typeface="+mn-ea"/>
              </a:rPr>
              <a:t>Last Modified 8/19/2015 11:00 AM W. Europe Standard Time</a:t>
            </a:r>
            <a:endParaRPr lang="nl-NL" sz="900">
              <a:solidFill>
                <a:srgbClr val="808080"/>
              </a:solidFill>
              <a:ea typeface="+mn-ea"/>
            </a:endParaRPr>
          </a:p>
        </p:txBody>
      </p:sp>
      <p:sp>
        <p:nvSpPr>
          <p:cNvPr id="11" name="Printed" hidden="1">
            <a:extLst>
              <a:ext uri="{FF2B5EF4-FFF2-40B4-BE49-F238E27FC236}">
                <a16:creationId xmlns:a16="http://schemas.microsoft.com/office/drawing/2014/main" id="{A27C52EF-0565-0342-9A26-F93AB9AC3EFF}"/>
              </a:ext>
            </a:extLst>
          </p:cNvPr>
          <p:cNvSpPr txBox="1">
            <a:spLocks noChangeArrowheads="1"/>
          </p:cNvSpPr>
          <p:nvPr>
            <p:custDataLst>
              <p:tags r:id="rId5"/>
            </p:custDataLst>
          </p:nvPr>
        </p:nvSpPr>
        <p:spPr bwMode="auto">
          <a:xfrm>
            <a:off x="3435350" y="668338"/>
            <a:ext cx="2736850" cy="13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en-US" sz="900">
                <a:solidFill>
                  <a:srgbClr val="808080"/>
                </a:solidFill>
                <a:ea typeface="+mn-ea"/>
              </a:rPr>
              <a:t>Printed 8/12/2015 3:20 PM W. Europe Standard Time</a:t>
            </a:r>
            <a:endParaRPr lang="nl-NL" sz="900">
              <a:solidFill>
                <a:srgbClr val="808080"/>
              </a:solidFill>
              <a:ea typeface="+mn-ea"/>
            </a:endParaRPr>
          </a:p>
        </p:txBody>
      </p:sp>
      <p:sp>
        <p:nvSpPr>
          <p:cNvPr id="12" name="McK Document type" hidden="1">
            <a:extLst>
              <a:ext uri="{FF2B5EF4-FFF2-40B4-BE49-F238E27FC236}">
                <a16:creationId xmlns:a16="http://schemas.microsoft.com/office/drawing/2014/main" id="{9F145B66-CD21-7F4E-A69B-D54CC1CFC3AF}"/>
              </a:ext>
            </a:extLst>
          </p:cNvPr>
          <p:cNvSpPr txBox="1">
            <a:spLocks noChangeArrowheads="1"/>
          </p:cNvSpPr>
          <p:nvPr>
            <p:custDataLst>
              <p:tags r:id="rId6"/>
            </p:custDataLst>
          </p:nvPr>
        </p:nvSpPr>
        <p:spPr bwMode="auto">
          <a:xfrm>
            <a:off x="2903538" y="5684838"/>
            <a:ext cx="5710237"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nl-NL" sz="1400">
                <a:solidFill>
                  <a:srgbClr val="2FA1D9"/>
                </a:solidFill>
                <a:ea typeface="+mn-ea"/>
              </a:rPr>
              <a:t>Documenttype</a:t>
            </a:r>
          </a:p>
        </p:txBody>
      </p:sp>
      <p:sp>
        <p:nvSpPr>
          <p:cNvPr id="13" name="McK Date" hidden="1">
            <a:extLst>
              <a:ext uri="{FF2B5EF4-FFF2-40B4-BE49-F238E27FC236}">
                <a16:creationId xmlns:a16="http://schemas.microsoft.com/office/drawing/2014/main" id="{DDAACBB7-96EB-BC49-A21A-B4BC72F78DA0}"/>
              </a:ext>
            </a:extLst>
          </p:cNvPr>
          <p:cNvSpPr txBox="1">
            <a:spLocks noChangeArrowheads="1"/>
          </p:cNvSpPr>
          <p:nvPr>
            <p:custDataLst>
              <p:tags r:id="rId7"/>
            </p:custDataLst>
          </p:nvPr>
        </p:nvSpPr>
        <p:spPr bwMode="auto">
          <a:xfrm>
            <a:off x="2903538" y="5959475"/>
            <a:ext cx="571023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nl-NL" sz="1400">
                <a:solidFill>
                  <a:srgbClr val="2FA1D9"/>
                </a:solidFill>
                <a:ea typeface="+mn-ea"/>
              </a:rPr>
              <a:t>Datum</a:t>
            </a:r>
          </a:p>
        </p:txBody>
      </p:sp>
      <p:sp>
        <p:nvSpPr>
          <p:cNvPr id="14" name="McK Disclaimer" hidden="1">
            <a:extLst>
              <a:ext uri="{FF2B5EF4-FFF2-40B4-BE49-F238E27FC236}">
                <a16:creationId xmlns:a16="http://schemas.microsoft.com/office/drawing/2014/main" id="{0A1893A1-0A3C-7E40-A432-D7DA4F8468EF}"/>
              </a:ext>
            </a:extLst>
          </p:cNvPr>
          <p:cNvSpPr>
            <a:spLocks noChangeArrowheads="1"/>
          </p:cNvSpPr>
          <p:nvPr>
            <p:custDataLst>
              <p:tags r:id="rId8"/>
            </p:custDataLst>
          </p:nvPr>
        </p:nvSpPr>
        <p:spPr bwMode="auto">
          <a:xfrm>
            <a:off x="2903538" y="6510338"/>
            <a:ext cx="5710237" cy="249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defTabSz="820738">
              <a:defRPr>
                <a:solidFill>
                  <a:schemeClr val="tx1"/>
                </a:solidFill>
                <a:latin typeface="Arial" panose="020B0604020202020204" pitchFamily="34" charset="0"/>
                <a:ea typeface="MS PGothic" panose="020B0600070205080204" pitchFamily="34" charset="-128"/>
              </a:defRPr>
            </a:lvl1pPr>
            <a:lvl2pPr marL="742950" indent="-285750" defTabSz="820738">
              <a:defRPr>
                <a:solidFill>
                  <a:schemeClr val="tx1"/>
                </a:solidFill>
                <a:latin typeface="Arial" panose="020B0604020202020204" pitchFamily="34" charset="0"/>
                <a:ea typeface="MS PGothic" panose="020B0600070205080204" pitchFamily="34" charset="-128"/>
              </a:defRPr>
            </a:lvl2pPr>
            <a:lvl3pPr marL="1143000" indent="-228600" defTabSz="820738">
              <a:defRPr>
                <a:solidFill>
                  <a:schemeClr val="tx1"/>
                </a:solidFill>
                <a:latin typeface="Arial" panose="020B0604020202020204" pitchFamily="34" charset="0"/>
                <a:ea typeface="MS PGothic" panose="020B0600070205080204" pitchFamily="34" charset="-128"/>
              </a:defRPr>
            </a:lvl3pPr>
            <a:lvl4pPr marL="1600200" indent="-228600" defTabSz="820738">
              <a:defRPr>
                <a:solidFill>
                  <a:schemeClr val="tx1"/>
                </a:solidFill>
                <a:latin typeface="Arial" panose="020B0604020202020204" pitchFamily="34" charset="0"/>
                <a:ea typeface="MS PGothic" panose="020B0600070205080204" pitchFamily="34" charset="-128"/>
              </a:defRPr>
            </a:lvl4pPr>
            <a:lvl5pPr marL="2057400" indent="-228600" defTabSz="820738">
              <a:defRPr>
                <a:solidFill>
                  <a:schemeClr val="tx1"/>
                </a:solidFill>
                <a:latin typeface="Arial" panose="020B0604020202020204" pitchFamily="34" charset="0"/>
                <a:ea typeface="MS PGothic" panose="020B0600070205080204" pitchFamily="34" charset="-128"/>
              </a:defRPr>
            </a:lvl5pPr>
            <a:lvl6pPr marL="2514600" indent="-228600" defTabSz="8207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8207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8207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820738"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nl-NL" altLang="nl-NL" sz="800">
                <a:solidFill>
                  <a:srgbClr val="808080"/>
                </a:solidFill>
              </a:rPr>
              <a:t>VERTROUWELIJK EN AUTEURSRECHTELIJK BESCHERMD</a:t>
            </a:r>
          </a:p>
          <a:p>
            <a:r>
              <a:rPr lang="nl-NL" altLang="nl-NL" sz="800">
                <a:solidFill>
                  <a:srgbClr val="808080"/>
                </a:solidFill>
              </a:rPr>
              <a:t>Gebruik van dit materiaal zonder nadrukkelijke toestemming van McKinsey &amp; Company is ten strengste verboden</a:t>
            </a:r>
          </a:p>
        </p:txBody>
      </p:sp>
      <p:sp>
        <p:nvSpPr>
          <p:cNvPr id="15" name="McK Disclaimer">
            <a:extLst>
              <a:ext uri="{FF2B5EF4-FFF2-40B4-BE49-F238E27FC236}">
                <a16:creationId xmlns:a16="http://schemas.microsoft.com/office/drawing/2014/main" id="{B0854E73-35DE-4643-AB29-AA511F94F359}"/>
              </a:ext>
            </a:extLst>
          </p:cNvPr>
          <p:cNvSpPr>
            <a:spLocks noChangeArrowheads="1"/>
          </p:cNvSpPr>
          <p:nvPr userDrawn="1"/>
        </p:nvSpPr>
        <p:spPr bwMode="auto">
          <a:xfrm>
            <a:off x="2903538" y="6508750"/>
            <a:ext cx="606107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defTabSz="908050">
              <a:defRPr>
                <a:solidFill>
                  <a:schemeClr val="tx1"/>
                </a:solidFill>
                <a:latin typeface="Arial" panose="020B0604020202020204" pitchFamily="34" charset="0"/>
              </a:defRPr>
            </a:lvl1pPr>
            <a:lvl2pPr marL="742950" indent="-285750" defTabSz="908050">
              <a:defRPr>
                <a:solidFill>
                  <a:schemeClr val="tx1"/>
                </a:solidFill>
                <a:latin typeface="Arial" panose="020B0604020202020204" pitchFamily="34" charset="0"/>
              </a:defRPr>
            </a:lvl2pPr>
            <a:lvl3pPr marL="1143000" indent="-228600" defTabSz="908050">
              <a:defRPr>
                <a:solidFill>
                  <a:schemeClr val="tx1"/>
                </a:solidFill>
                <a:latin typeface="Arial" panose="020B0604020202020204" pitchFamily="34" charset="0"/>
              </a:defRPr>
            </a:lvl3pPr>
            <a:lvl4pPr marL="1600200" indent="-228600" defTabSz="908050">
              <a:defRPr>
                <a:solidFill>
                  <a:schemeClr val="tx1"/>
                </a:solidFill>
                <a:latin typeface="Arial" panose="020B0604020202020204" pitchFamily="34" charset="0"/>
              </a:defRPr>
            </a:lvl4pPr>
            <a:lvl5pPr marL="2057400" indent="-228600" defTabSz="908050">
              <a:defRPr>
                <a:solidFill>
                  <a:schemeClr val="tx1"/>
                </a:solidFill>
                <a:latin typeface="Arial" panose="020B0604020202020204" pitchFamily="34" charset="0"/>
              </a:defRPr>
            </a:lvl5pPr>
            <a:lvl6pPr marL="2514600" indent="-228600" defTabSz="908050" eaLnBrk="0" fontAlgn="base" hangingPunct="0">
              <a:spcBef>
                <a:spcPct val="0"/>
              </a:spcBef>
              <a:spcAft>
                <a:spcPct val="0"/>
              </a:spcAft>
              <a:defRPr>
                <a:solidFill>
                  <a:schemeClr val="tx1"/>
                </a:solidFill>
                <a:latin typeface="Arial" panose="020B0604020202020204" pitchFamily="34" charset="0"/>
              </a:defRPr>
            </a:lvl6pPr>
            <a:lvl7pPr marL="2971800" indent="-228600" defTabSz="908050" eaLnBrk="0" fontAlgn="base" hangingPunct="0">
              <a:spcBef>
                <a:spcPct val="0"/>
              </a:spcBef>
              <a:spcAft>
                <a:spcPct val="0"/>
              </a:spcAft>
              <a:defRPr>
                <a:solidFill>
                  <a:schemeClr val="tx1"/>
                </a:solidFill>
                <a:latin typeface="Arial" panose="020B0604020202020204" pitchFamily="34" charset="0"/>
              </a:defRPr>
            </a:lvl7pPr>
            <a:lvl8pPr marL="3429000" indent="-228600" defTabSz="908050" eaLnBrk="0" fontAlgn="base" hangingPunct="0">
              <a:spcBef>
                <a:spcPct val="0"/>
              </a:spcBef>
              <a:spcAft>
                <a:spcPct val="0"/>
              </a:spcAft>
              <a:defRPr>
                <a:solidFill>
                  <a:schemeClr val="tx1"/>
                </a:solidFill>
                <a:latin typeface="Arial" panose="020B0604020202020204" pitchFamily="34" charset="0"/>
              </a:defRPr>
            </a:lvl8pPr>
            <a:lvl9pPr marL="3886200" indent="-228600" defTabSz="908050" eaLnBrk="0" fontAlgn="base" hangingPunct="0">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nl-NL" altLang="nl-NL" sz="800">
                <a:solidFill>
                  <a:srgbClr val="948A54"/>
                </a:solidFill>
                <a:ea typeface="+mn-ea"/>
              </a:rPr>
              <a:t>AUTEURSRECHTELIJK BESCHERMD</a:t>
            </a:r>
          </a:p>
          <a:p>
            <a:pPr eaLnBrk="1" fontAlgn="auto" hangingPunct="1">
              <a:spcBef>
                <a:spcPts val="0"/>
              </a:spcBef>
              <a:spcAft>
                <a:spcPts val="0"/>
              </a:spcAft>
              <a:defRPr/>
            </a:pPr>
            <a:r>
              <a:rPr lang="nl-NL" altLang="nl-NL" sz="800">
                <a:solidFill>
                  <a:srgbClr val="948A54"/>
                </a:solidFill>
                <a:ea typeface="+mn-ea"/>
              </a:rPr>
              <a:t>Gebruik van dit materiaal alleen met uitdrukkelijke toestemming van stichting leerKRACHT</a:t>
            </a:r>
          </a:p>
        </p:txBody>
      </p:sp>
      <p:sp>
        <p:nvSpPr>
          <p:cNvPr id="13314" name="Rectangle 1026"/>
          <p:cNvSpPr>
            <a:spLocks noGrp="1" noChangeArrowheads="1"/>
          </p:cNvSpPr>
          <p:nvPr>
            <p:ph type="ctrTitle"/>
          </p:nvPr>
        </p:nvSpPr>
        <p:spPr>
          <a:xfrm>
            <a:off x="2903470" y="3872034"/>
            <a:ext cx="5917002" cy="307777"/>
          </a:xfrm>
          <a:prstGeom prst="rect">
            <a:avLst/>
          </a:prstGeom>
        </p:spPr>
        <p:txBody>
          <a:bodyPr/>
          <a:lstStyle>
            <a:lvl1pPr>
              <a:defRPr sz="2000" b="1">
                <a:solidFill>
                  <a:schemeClr val="tx1"/>
                </a:solidFill>
              </a:defRPr>
            </a:lvl1pPr>
          </a:lstStyle>
          <a:p>
            <a:pPr lvl="0"/>
            <a:r>
              <a:rPr lang="nl-NL" noProof="0"/>
              <a:t>Klik om de stijl te bewerken</a:t>
            </a:r>
          </a:p>
        </p:txBody>
      </p:sp>
      <p:sp>
        <p:nvSpPr>
          <p:cNvPr id="13315" name="Rectangle 1027"/>
          <p:cNvSpPr>
            <a:spLocks noGrp="1" noChangeArrowheads="1"/>
          </p:cNvSpPr>
          <p:nvPr>
            <p:ph type="subTitle" idx="1"/>
          </p:nvPr>
        </p:nvSpPr>
        <p:spPr>
          <a:xfrm>
            <a:off x="2903470" y="4759005"/>
            <a:ext cx="5710842" cy="219820"/>
          </a:xfrm>
        </p:spPr>
        <p:txBody>
          <a:bodyPr>
            <a:noAutofit/>
          </a:bodyPr>
          <a:lstStyle>
            <a:lvl1pPr>
              <a:defRPr sz="1400">
                <a:solidFill>
                  <a:schemeClr val="tx2"/>
                </a:solidFill>
              </a:defRPr>
            </a:lvl1pPr>
          </a:lstStyle>
          <a:p>
            <a:pPr lvl="0"/>
            <a:r>
              <a:rPr lang="nl-NL" noProof="0"/>
              <a:t>Klik om de ondertitelstijl van het model te bewerken</a:t>
            </a:r>
          </a:p>
        </p:txBody>
      </p:sp>
      <p:sp>
        <p:nvSpPr>
          <p:cNvPr id="8" name="Tijdelijke aanduiding voor tekst 7"/>
          <p:cNvSpPr>
            <a:spLocks noGrp="1"/>
          </p:cNvSpPr>
          <p:nvPr>
            <p:ph type="body" sz="quarter" idx="10"/>
          </p:nvPr>
        </p:nvSpPr>
        <p:spPr>
          <a:xfrm>
            <a:off x="2903538" y="4292600"/>
            <a:ext cx="3036614" cy="307777"/>
          </a:xfrm>
        </p:spPr>
        <p:txBody>
          <a:bodyPr/>
          <a:lstStyle>
            <a:lvl1pPr>
              <a:defRPr/>
            </a:lvl1pPr>
          </a:lstStyle>
          <a:p>
            <a:pPr lvl="0"/>
            <a:r>
              <a:rPr lang="nl-NL"/>
              <a:t>Klik om de modelstijlen te bewerken</a:t>
            </a:r>
          </a:p>
        </p:txBody>
      </p:sp>
      <p:pic>
        <p:nvPicPr>
          <p:cNvPr id="17431" name="Picture 23">
            <a:extLst>
              <a:ext uri="{FF2B5EF4-FFF2-40B4-BE49-F238E27FC236}">
                <a16:creationId xmlns:a16="http://schemas.microsoft.com/office/drawing/2014/main" id="{5CF17106-CF31-4742-9078-427145EFD6B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997366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pic>
        <p:nvPicPr>
          <p:cNvPr id="3" name="Afbeelding 61">
            <a:extLst>
              <a:ext uri="{FF2B5EF4-FFF2-40B4-BE49-F238E27FC236}">
                <a16:creationId xmlns:a16="http://schemas.microsoft.com/office/drawing/2014/main" id="{2493D165-1B27-B443-9098-45ED07CEFD6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4838" y="84138"/>
            <a:ext cx="695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McK 2. Slide Title"/>
          <p:cNvSpPr>
            <a:spLocks noGrp="1" noChangeArrowheads="1"/>
          </p:cNvSpPr>
          <p:nvPr>
            <p:ph type="title"/>
          </p:nvPr>
        </p:nvSpPr>
        <p:spPr bwMode="auto">
          <a:xfrm>
            <a:off x="357985" y="234863"/>
            <a:ext cx="747157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lvl="0"/>
            <a:r>
              <a:rPr lang="nl-NL"/>
              <a:t>Klik om de stijl te bewerken</a:t>
            </a:r>
          </a:p>
        </p:txBody>
      </p:sp>
      <p:sp>
        <p:nvSpPr>
          <p:cNvPr id="5" name="Slide Number Placeholder 1">
            <a:extLst>
              <a:ext uri="{FF2B5EF4-FFF2-40B4-BE49-F238E27FC236}">
                <a16:creationId xmlns:a16="http://schemas.microsoft.com/office/drawing/2014/main" id="{0793725B-6E54-9E4C-9E3B-D0E207461AB6}"/>
              </a:ext>
            </a:extLst>
          </p:cNvPr>
          <p:cNvSpPr>
            <a:spLocks noGrp="1"/>
          </p:cNvSpPr>
          <p:nvPr>
            <p:ph type="sldNum" sz="quarter" idx="10"/>
          </p:nvPr>
        </p:nvSpPr>
        <p:spPr>
          <a:xfrm>
            <a:off x="8720138" y="6642100"/>
            <a:ext cx="212725" cy="155575"/>
          </a:xfrm>
        </p:spPr>
        <p:txBody>
          <a:bodyPr/>
          <a:lstStyle>
            <a:lvl1pPr defTabSz="457200" eaLnBrk="0" hangingPunct="0">
              <a:defRPr>
                <a:solidFill>
                  <a:srgbClr val="2E75B6"/>
                </a:solidFill>
              </a:defRPr>
            </a:lvl1pPr>
          </a:lstStyle>
          <a:p>
            <a:fld id="{785ADE37-4770-F648-83DB-530B5C0A6C0F}" type="slidenum">
              <a:rPr lang="nl-NL" altLang="nl-NL"/>
              <a:pPr/>
              <a:t>‹nr.›</a:t>
            </a:fld>
            <a:endParaRPr lang="nl-NL" altLang="nl-NL"/>
          </a:p>
        </p:txBody>
      </p:sp>
    </p:spTree>
    <p:extLst>
      <p:ext uri="{BB962C8B-B14F-4D97-AF65-F5344CB8AC3E}">
        <p14:creationId xmlns:p14="http://schemas.microsoft.com/office/powerpoint/2010/main" val="6459037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Alleen titel">
    <p:spTree>
      <p:nvGrpSpPr>
        <p:cNvPr id="1" name=""/>
        <p:cNvGrpSpPr/>
        <p:nvPr/>
      </p:nvGrpSpPr>
      <p:grpSpPr>
        <a:xfrm>
          <a:off x="0" y="0"/>
          <a:ext cx="0" cy="0"/>
          <a:chOff x="0" y="0"/>
          <a:chExt cx="0" cy="0"/>
        </a:xfrm>
      </p:grpSpPr>
      <p:pic>
        <p:nvPicPr>
          <p:cNvPr id="3" name="Afbeelding 4">
            <a:extLst>
              <a:ext uri="{FF2B5EF4-FFF2-40B4-BE49-F238E27FC236}">
                <a16:creationId xmlns:a16="http://schemas.microsoft.com/office/drawing/2014/main" id="{C2543720-50EB-EB43-AE63-F1F3AF0A738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4838" y="84138"/>
            <a:ext cx="695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1026"/>
          <p:cNvSpPr>
            <a:spLocks noGrp="1" noChangeArrowheads="1"/>
          </p:cNvSpPr>
          <p:nvPr>
            <p:ph type="ctrTitle"/>
          </p:nvPr>
        </p:nvSpPr>
        <p:spPr>
          <a:xfrm>
            <a:off x="251520" y="253305"/>
            <a:ext cx="5917002" cy="307777"/>
          </a:xfrm>
          <a:prstGeom prst="rect">
            <a:avLst/>
          </a:prstGeom>
        </p:spPr>
        <p:txBody>
          <a:bodyPr/>
          <a:lstStyle>
            <a:lvl1pPr>
              <a:defRPr sz="2000" b="1">
                <a:solidFill>
                  <a:schemeClr val="accent2"/>
                </a:solidFill>
              </a:defRPr>
            </a:lvl1pPr>
          </a:lstStyle>
          <a:p>
            <a:pPr lvl="0"/>
            <a:r>
              <a:rPr lang="nl-NL" noProof="0"/>
              <a:t>Klik om de stijl te bewerken</a:t>
            </a:r>
          </a:p>
        </p:txBody>
      </p:sp>
    </p:spTree>
    <p:extLst>
      <p:ext uri="{BB962C8B-B14F-4D97-AF65-F5344CB8AC3E}">
        <p14:creationId xmlns:p14="http://schemas.microsoft.com/office/powerpoint/2010/main" val="177590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Alleen titel">
    <p:spTree>
      <p:nvGrpSpPr>
        <p:cNvPr id="1" name=""/>
        <p:cNvGrpSpPr/>
        <p:nvPr/>
      </p:nvGrpSpPr>
      <p:grpSpPr>
        <a:xfrm>
          <a:off x="0" y="0"/>
          <a:ext cx="0" cy="0"/>
          <a:chOff x="0" y="0"/>
          <a:chExt cx="0" cy="0"/>
        </a:xfrm>
      </p:grpSpPr>
      <p:sp>
        <p:nvSpPr>
          <p:cNvPr id="9" name="Rechthoek 9">
            <a:extLst>
              <a:ext uri="{FF2B5EF4-FFF2-40B4-BE49-F238E27FC236}">
                <a16:creationId xmlns:a16="http://schemas.microsoft.com/office/drawing/2014/main" id="{A9F67693-481C-7743-AB13-C5773BDD7B2B}"/>
              </a:ext>
            </a:extLst>
          </p:cNvPr>
          <p:cNvSpPr>
            <a:spLocks noChangeArrowheads="1"/>
          </p:cNvSpPr>
          <p:nvPr userDrawn="1"/>
        </p:nvSpPr>
        <p:spPr bwMode="auto">
          <a:xfrm>
            <a:off x="382588" y="981075"/>
            <a:ext cx="8537575" cy="4770438"/>
          </a:xfrm>
          <a:prstGeom prst="roundRect">
            <a:avLst>
              <a:gd name="adj" fmla="val 6477"/>
            </a:avLst>
          </a:prstGeom>
          <a:solidFill>
            <a:srgbClr val="FFFFFF"/>
          </a:solidFill>
          <a:ln w="12700" algn="ctr">
            <a:solidFill>
              <a:srgbClr val="728FA9"/>
            </a:solidFill>
            <a:round/>
            <a:headEnd/>
            <a:tailEnd/>
          </a:ln>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lvl="2" defTabSz="914400" eaLnBrk="1" hangingPunct="1"/>
            <a:endParaRPr lang="nl-NL" altLang="nl-NL" sz="1200">
              <a:solidFill>
                <a:srgbClr val="000000"/>
              </a:solidFill>
            </a:endParaRPr>
          </a:p>
          <a:p>
            <a:pPr defTabSz="914400" eaLnBrk="1" hangingPunct="1"/>
            <a:endParaRPr lang="nl-NL" altLang="nl-NL" sz="1200">
              <a:solidFill>
                <a:srgbClr val="000000"/>
              </a:solidFill>
            </a:endParaRPr>
          </a:p>
        </p:txBody>
      </p:sp>
      <p:pic>
        <p:nvPicPr>
          <p:cNvPr id="10" name="Afbeelding 4">
            <a:extLst>
              <a:ext uri="{FF2B5EF4-FFF2-40B4-BE49-F238E27FC236}">
                <a16:creationId xmlns:a16="http://schemas.microsoft.com/office/drawing/2014/main" id="{E0928513-8542-3C46-AC20-B52E88C7267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4838" y="84138"/>
            <a:ext cx="6953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9">
            <a:extLst>
              <a:ext uri="{FF2B5EF4-FFF2-40B4-BE49-F238E27FC236}">
                <a16:creationId xmlns:a16="http://schemas.microsoft.com/office/drawing/2014/main" id="{B8CC34A3-6445-284A-87E1-2B48B44065FB}"/>
              </a:ext>
            </a:extLst>
          </p:cNvPr>
          <p:cNvCxnSpPr>
            <a:cxnSpLocks noChangeShapeType="1"/>
          </p:cNvCxnSpPr>
          <p:nvPr userDrawn="1"/>
        </p:nvCxnSpPr>
        <p:spPr bwMode="auto">
          <a:xfrm>
            <a:off x="542925" y="4275138"/>
            <a:ext cx="8239125" cy="0"/>
          </a:xfrm>
          <a:prstGeom prst="line">
            <a:avLst/>
          </a:prstGeom>
          <a:noFill/>
          <a:ln w="9525" algn="ctr">
            <a:solidFill>
              <a:srgbClr val="A5A5A5"/>
            </a:solidFill>
            <a:round/>
            <a:headEnd/>
            <a:tailEnd/>
          </a:ln>
          <a:extLst>
            <a:ext uri="{909E8E84-426E-40DD-AFC4-6F175D3DCCD1}">
              <a14:hiddenFill xmlns:a14="http://schemas.microsoft.com/office/drawing/2010/main">
                <a:noFill/>
              </a14:hiddenFill>
            </a:ext>
          </a:extLst>
        </p:spPr>
      </p:cxnSp>
      <p:cxnSp>
        <p:nvCxnSpPr>
          <p:cNvPr id="12" name="Straight Connector 10">
            <a:extLst>
              <a:ext uri="{FF2B5EF4-FFF2-40B4-BE49-F238E27FC236}">
                <a16:creationId xmlns:a16="http://schemas.microsoft.com/office/drawing/2014/main" id="{37C77A17-BD29-E94F-BC89-6E3DA227BFE4}"/>
              </a:ext>
            </a:extLst>
          </p:cNvPr>
          <p:cNvCxnSpPr>
            <a:cxnSpLocks noChangeShapeType="1"/>
          </p:cNvCxnSpPr>
          <p:nvPr userDrawn="1"/>
        </p:nvCxnSpPr>
        <p:spPr bwMode="auto">
          <a:xfrm>
            <a:off x="542925" y="2851150"/>
            <a:ext cx="8239125" cy="0"/>
          </a:xfrm>
          <a:prstGeom prst="line">
            <a:avLst/>
          </a:prstGeom>
          <a:noFill/>
          <a:ln w="9525" algn="ctr">
            <a:solidFill>
              <a:srgbClr val="A5A5A5"/>
            </a:solidFill>
            <a:round/>
            <a:headEnd/>
            <a:tailEnd/>
          </a:ln>
          <a:extLst>
            <a:ext uri="{909E8E84-426E-40DD-AFC4-6F175D3DCCD1}">
              <a14:hiddenFill xmlns:a14="http://schemas.microsoft.com/office/drawing/2010/main">
                <a:noFill/>
              </a14:hiddenFill>
            </a:ext>
          </a:extLst>
        </p:spPr>
      </p:cxnSp>
      <p:sp>
        <p:nvSpPr>
          <p:cNvPr id="13" name="Rectangle: Rounded Corners 11">
            <a:extLst>
              <a:ext uri="{FF2B5EF4-FFF2-40B4-BE49-F238E27FC236}">
                <a16:creationId xmlns:a16="http://schemas.microsoft.com/office/drawing/2014/main" id="{FFC83D42-A177-7A41-BA75-2008A5350A8F}"/>
              </a:ext>
            </a:extLst>
          </p:cNvPr>
          <p:cNvSpPr>
            <a:spLocks noChangeArrowheads="1"/>
          </p:cNvSpPr>
          <p:nvPr userDrawn="1"/>
        </p:nvSpPr>
        <p:spPr bwMode="auto">
          <a:xfrm>
            <a:off x="542925" y="3067050"/>
            <a:ext cx="1085850" cy="985838"/>
          </a:xfrm>
          <a:prstGeom prst="roundRect">
            <a:avLst>
              <a:gd name="adj" fmla="val 16667"/>
            </a:avLst>
          </a:prstGeom>
          <a:solidFill>
            <a:srgbClr val="9DC3E6"/>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14400" eaLnBrk="1" hangingPunct="1"/>
            <a:r>
              <a:rPr lang="nl-NL" altLang="nl-NL" sz="1400" b="1">
                <a:solidFill>
                  <a:srgbClr val="FFFFFF"/>
                </a:solidFill>
              </a:rPr>
              <a:t>Sfeer</a:t>
            </a:r>
          </a:p>
        </p:txBody>
      </p:sp>
      <p:sp>
        <p:nvSpPr>
          <p:cNvPr id="14" name="Rectangle: Rounded Corners 12">
            <a:extLst>
              <a:ext uri="{FF2B5EF4-FFF2-40B4-BE49-F238E27FC236}">
                <a16:creationId xmlns:a16="http://schemas.microsoft.com/office/drawing/2014/main" id="{44FAC17C-E5FA-E943-8214-1A957699F083}"/>
              </a:ext>
            </a:extLst>
          </p:cNvPr>
          <p:cNvSpPr>
            <a:spLocks noChangeArrowheads="1"/>
          </p:cNvSpPr>
          <p:nvPr userDrawn="1"/>
        </p:nvSpPr>
        <p:spPr bwMode="auto">
          <a:xfrm>
            <a:off x="542925" y="1643063"/>
            <a:ext cx="1085850" cy="985837"/>
          </a:xfrm>
          <a:prstGeom prst="roundRect">
            <a:avLst>
              <a:gd name="adj" fmla="val 16667"/>
            </a:avLst>
          </a:prstGeom>
          <a:solidFill>
            <a:srgbClr val="9DC3E6"/>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14400" eaLnBrk="1" hangingPunct="1"/>
            <a:r>
              <a:rPr lang="nl-NL" altLang="nl-NL" sz="1400" b="1">
                <a:solidFill>
                  <a:srgbClr val="FFFFFF"/>
                </a:solidFill>
              </a:rPr>
              <a:t>Proces</a:t>
            </a:r>
          </a:p>
        </p:txBody>
      </p:sp>
      <p:sp>
        <p:nvSpPr>
          <p:cNvPr id="15" name="Rectangle: Rounded Corners 13">
            <a:extLst>
              <a:ext uri="{FF2B5EF4-FFF2-40B4-BE49-F238E27FC236}">
                <a16:creationId xmlns:a16="http://schemas.microsoft.com/office/drawing/2014/main" id="{54E24CF7-ED89-D64E-879B-9F61EEADD697}"/>
              </a:ext>
            </a:extLst>
          </p:cNvPr>
          <p:cNvSpPr>
            <a:spLocks noChangeArrowheads="1"/>
          </p:cNvSpPr>
          <p:nvPr userDrawn="1"/>
        </p:nvSpPr>
        <p:spPr bwMode="auto">
          <a:xfrm>
            <a:off x="542925" y="4516438"/>
            <a:ext cx="1085850" cy="985837"/>
          </a:xfrm>
          <a:prstGeom prst="roundRect">
            <a:avLst>
              <a:gd name="adj" fmla="val 16667"/>
            </a:avLst>
          </a:prstGeom>
          <a:solidFill>
            <a:srgbClr val="9DC3E6"/>
          </a:solidFill>
          <a:ln>
            <a:noFill/>
          </a:ln>
          <a:extLst>
            <a:ext uri="{91240B29-F687-4F45-9708-019B960494DF}">
              <a14:hiddenLine xmlns:a14="http://schemas.microsoft.com/office/drawing/2010/main" w="9525" algn="ctr">
                <a:solidFill>
                  <a:srgbClr val="000000"/>
                </a:solidFill>
                <a:round/>
                <a:headEnd/>
                <a:tailEnd/>
              </a14:hiddenLine>
            </a:ext>
          </a:extLst>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14400" eaLnBrk="1" hangingPunct="1"/>
            <a:r>
              <a:rPr lang="nl-NL" altLang="nl-NL" sz="1400" b="1">
                <a:solidFill>
                  <a:srgbClr val="FFFFFF"/>
                </a:solidFill>
              </a:rPr>
              <a:t>Resultaat</a:t>
            </a:r>
          </a:p>
        </p:txBody>
      </p:sp>
      <p:sp>
        <p:nvSpPr>
          <p:cNvPr id="16" name="TextBox 6">
            <a:extLst>
              <a:ext uri="{FF2B5EF4-FFF2-40B4-BE49-F238E27FC236}">
                <a16:creationId xmlns:a16="http://schemas.microsoft.com/office/drawing/2014/main" id="{116CA863-83DD-E947-B50D-56C1615F5D9E}"/>
              </a:ext>
            </a:extLst>
          </p:cNvPr>
          <p:cNvSpPr txBox="1">
            <a:spLocks noChangeArrowheads="1"/>
          </p:cNvSpPr>
          <p:nvPr userDrawn="1"/>
        </p:nvSpPr>
        <p:spPr bwMode="auto">
          <a:xfrm>
            <a:off x="1835150" y="1106488"/>
            <a:ext cx="20129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914400" eaLnBrk="1" hangingPunct="1"/>
            <a:r>
              <a:rPr lang="nl-NL" altLang="nl-NL" sz="1400" b="1">
                <a:solidFill>
                  <a:srgbClr val="000000"/>
                </a:solidFill>
              </a:rPr>
              <a:t>Situatie</a:t>
            </a:r>
          </a:p>
        </p:txBody>
      </p:sp>
      <p:sp>
        <p:nvSpPr>
          <p:cNvPr id="17" name="TextBox 15">
            <a:extLst>
              <a:ext uri="{FF2B5EF4-FFF2-40B4-BE49-F238E27FC236}">
                <a16:creationId xmlns:a16="http://schemas.microsoft.com/office/drawing/2014/main" id="{0ACEE391-18CB-7D4D-BD49-9795BCF47AC0}"/>
              </a:ext>
            </a:extLst>
          </p:cNvPr>
          <p:cNvSpPr txBox="1">
            <a:spLocks noChangeArrowheads="1"/>
          </p:cNvSpPr>
          <p:nvPr userDrawn="1"/>
        </p:nvSpPr>
        <p:spPr bwMode="auto">
          <a:xfrm>
            <a:off x="5165725" y="1106488"/>
            <a:ext cx="29686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914400" eaLnBrk="1" hangingPunct="1"/>
            <a:r>
              <a:rPr lang="nl-NL" altLang="nl-NL" sz="1400" b="1">
                <a:solidFill>
                  <a:srgbClr val="000000"/>
                </a:solidFill>
              </a:rPr>
              <a:t>Krachtige vragen</a:t>
            </a:r>
          </a:p>
        </p:txBody>
      </p:sp>
      <p:sp>
        <p:nvSpPr>
          <p:cNvPr id="18" name="Arrow: Right 16">
            <a:extLst>
              <a:ext uri="{FF2B5EF4-FFF2-40B4-BE49-F238E27FC236}">
                <a16:creationId xmlns:a16="http://schemas.microsoft.com/office/drawing/2014/main" id="{0495E68C-026F-5B43-8E77-A5074970EC0B}"/>
              </a:ext>
            </a:extLst>
          </p:cNvPr>
          <p:cNvSpPr>
            <a:spLocks noChangeArrowheads="1"/>
          </p:cNvSpPr>
          <p:nvPr userDrawn="1"/>
        </p:nvSpPr>
        <p:spPr bwMode="auto">
          <a:xfrm>
            <a:off x="4211638" y="1701800"/>
            <a:ext cx="769937" cy="512763"/>
          </a:xfrm>
          <a:prstGeom prst="rightArrow">
            <a:avLst>
              <a:gd name="adj1" fmla="val 50000"/>
              <a:gd name="adj2" fmla="val 50135"/>
            </a:avLst>
          </a:prstGeom>
          <a:solidFill>
            <a:schemeClr val="bg1"/>
          </a:solidFill>
          <a:ln w="12700" algn="ctr">
            <a:solidFill>
              <a:srgbClr val="6699FF"/>
            </a:solidFill>
            <a:miter lim="800000"/>
            <a:headEnd/>
            <a:tailEnd/>
          </a:ln>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14400" eaLnBrk="1" hangingPunct="1"/>
            <a:endParaRPr lang="nl-NL" altLang="nl-NL">
              <a:solidFill>
                <a:srgbClr val="000000"/>
              </a:solidFill>
            </a:endParaRPr>
          </a:p>
        </p:txBody>
      </p:sp>
      <p:sp>
        <p:nvSpPr>
          <p:cNvPr id="19" name="Arrow: Right 25">
            <a:extLst>
              <a:ext uri="{FF2B5EF4-FFF2-40B4-BE49-F238E27FC236}">
                <a16:creationId xmlns:a16="http://schemas.microsoft.com/office/drawing/2014/main" id="{7A3EF527-6500-A941-8782-2482C5DC2F7A}"/>
              </a:ext>
            </a:extLst>
          </p:cNvPr>
          <p:cNvSpPr>
            <a:spLocks noChangeArrowheads="1"/>
          </p:cNvSpPr>
          <p:nvPr userDrawn="1"/>
        </p:nvSpPr>
        <p:spPr bwMode="auto">
          <a:xfrm>
            <a:off x="4211638" y="3146425"/>
            <a:ext cx="769937" cy="512763"/>
          </a:xfrm>
          <a:prstGeom prst="rightArrow">
            <a:avLst>
              <a:gd name="adj1" fmla="val 50000"/>
              <a:gd name="adj2" fmla="val 50135"/>
            </a:avLst>
          </a:prstGeom>
          <a:solidFill>
            <a:schemeClr val="bg1"/>
          </a:solidFill>
          <a:ln w="12700" algn="ctr">
            <a:solidFill>
              <a:srgbClr val="6699FF"/>
            </a:solidFill>
            <a:miter lim="800000"/>
            <a:headEnd/>
            <a:tailEnd/>
          </a:ln>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14400" eaLnBrk="1" hangingPunct="1"/>
            <a:endParaRPr lang="nl-NL" altLang="nl-NL">
              <a:solidFill>
                <a:srgbClr val="000000"/>
              </a:solidFill>
            </a:endParaRPr>
          </a:p>
        </p:txBody>
      </p:sp>
      <p:sp>
        <p:nvSpPr>
          <p:cNvPr id="20" name="Arrow: Right 26">
            <a:extLst>
              <a:ext uri="{FF2B5EF4-FFF2-40B4-BE49-F238E27FC236}">
                <a16:creationId xmlns:a16="http://schemas.microsoft.com/office/drawing/2014/main" id="{26D41F7F-614A-0141-9065-89B0BF697DD4}"/>
              </a:ext>
            </a:extLst>
          </p:cNvPr>
          <p:cNvSpPr>
            <a:spLocks noChangeArrowheads="1"/>
          </p:cNvSpPr>
          <p:nvPr userDrawn="1"/>
        </p:nvSpPr>
        <p:spPr bwMode="auto">
          <a:xfrm>
            <a:off x="4211638" y="4546600"/>
            <a:ext cx="769937" cy="512763"/>
          </a:xfrm>
          <a:prstGeom prst="rightArrow">
            <a:avLst>
              <a:gd name="adj1" fmla="val 50000"/>
              <a:gd name="adj2" fmla="val 50135"/>
            </a:avLst>
          </a:prstGeom>
          <a:solidFill>
            <a:schemeClr val="bg1"/>
          </a:solidFill>
          <a:ln w="12700" algn="ctr">
            <a:solidFill>
              <a:srgbClr val="6699FF"/>
            </a:solidFill>
            <a:miter lim="800000"/>
            <a:headEnd/>
            <a:tailEnd/>
          </a:ln>
        </p:spPr>
        <p:txBody>
          <a:bodyPr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defTabSz="914400" eaLnBrk="1" hangingPunct="1"/>
            <a:endParaRPr lang="nl-NL" altLang="nl-NL">
              <a:solidFill>
                <a:srgbClr val="000000"/>
              </a:solidFill>
            </a:endParaRPr>
          </a:p>
        </p:txBody>
      </p:sp>
      <p:sp>
        <p:nvSpPr>
          <p:cNvPr id="24" name="Rectangle 1027"/>
          <p:cNvSpPr>
            <a:spLocks noGrp="1" noChangeArrowheads="1"/>
          </p:cNvSpPr>
          <p:nvPr>
            <p:ph type="subTitle" idx="1"/>
          </p:nvPr>
        </p:nvSpPr>
        <p:spPr>
          <a:xfrm>
            <a:off x="2012085" y="1700808"/>
            <a:ext cx="2061762" cy="200007"/>
          </a:xfrm>
        </p:spPr>
        <p:txBody>
          <a:bodyPr>
            <a:noAutofit/>
          </a:bodyPr>
          <a:lstStyle>
            <a:lvl1pPr>
              <a:defRPr sz="1200">
                <a:solidFill>
                  <a:schemeClr val="tx1"/>
                </a:solidFill>
              </a:defRPr>
            </a:lvl1pPr>
          </a:lstStyle>
          <a:p>
            <a:pPr lvl="0"/>
            <a:r>
              <a:rPr lang="nl-NL" noProof="0"/>
              <a:t>Klik om de ondertitelstijl van het model te bewerken</a:t>
            </a:r>
          </a:p>
        </p:txBody>
      </p:sp>
      <p:sp>
        <p:nvSpPr>
          <p:cNvPr id="34" name="Tijdelijke aanduiding voor tekst 33"/>
          <p:cNvSpPr>
            <a:spLocks noGrp="1"/>
          </p:cNvSpPr>
          <p:nvPr>
            <p:ph type="body" sz="quarter" idx="10"/>
          </p:nvPr>
        </p:nvSpPr>
        <p:spPr>
          <a:xfrm>
            <a:off x="2005966" y="3144413"/>
            <a:ext cx="2061761" cy="219791"/>
          </a:xfrm>
        </p:spPr>
        <p:txBody>
          <a:bodyPr/>
          <a:lstStyle>
            <a:lvl1pPr>
              <a:defRPr sz="1200"/>
            </a:lvl1pPr>
          </a:lstStyle>
          <a:p>
            <a:pPr lvl="0"/>
            <a:r>
              <a:rPr lang="nl-NL"/>
              <a:t>Klik om de modelstijlen te bewerken</a:t>
            </a:r>
          </a:p>
        </p:txBody>
      </p:sp>
      <p:sp>
        <p:nvSpPr>
          <p:cNvPr id="35" name="Tijdelijke aanduiding voor tekst 33"/>
          <p:cNvSpPr>
            <a:spLocks noGrp="1"/>
          </p:cNvSpPr>
          <p:nvPr>
            <p:ph type="body" sz="quarter" idx="11"/>
          </p:nvPr>
        </p:nvSpPr>
        <p:spPr>
          <a:xfrm>
            <a:off x="2016879" y="4560253"/>
            <a:ext cx="2050848" cy="227517"/>
          </a:xfrm>
        </p:spPr>
        <p:txBody>
          <a:bodyPr/>
          <a:lstStyle>
            <a:lvl1pPr>
              <a:defRPr sz="1200"/>
            </a:lvl1pPr>
          </a:lstStyle>
          <a:p>
            <a:pPr lvl="0"/>
            <a:r>
              <a:rPr lang="nl-NL"/>
              <a:t>Klik om de modelstijlen te bewerken</a:t>
            </a:r>
          </a:p>
        </p:txBody>
      </p:sp>
      <p:sp>
        <p:nvSpPr>
          <p:cNvPr id="37" name="Tijdelijke aanduiding voor tekst 33"/>
          <p:cNvSpPr>
            <a:spLocks noGrp="1"/>
          </p:cNvSpPr>
          <p:nvPr>
            <p:ph type="body" sz="quarter" idx="12"/>
          </p:nvPr>
        </p:nvSpPr>
        <p:spPr>
          <a:xfrm>
            <a:off x="5292080" y="3153795"/>
            <a:ext cx="2061761" cy="184666"/>
          </a:xfrm>
        </p:spPr>
        <p:txBody>
          <a:bodyPr/>
          <a:lstStyle>
            <a:lvl1pPr marL="171450" indent="-171450">
              <a:buClr>
                <a:schemeClr val="accent3"/>
              </a:buClr>
              <a:buFont typeface="Arial" panose="020B0604020202020204" pitchFamily="34" charset="0"/>
              <a:buChar char="•"/>
              <a:defRPr sz="1200"/>
            </a:lvl1pPr>
          </a:lstStyle>
          <a:p>
            <a:pPr lvl="0"/>
            <a:r>
              <a:rPr lang="nl-NL"/>
              <a:t>Klik om de modelstijlen te bewerken</a:t>
            </a:r>
          </a:p>
        </p:txBody>
      </p:sp>
      <p:sp>
        <p:nvSpPr>
          <p:cNvPr id="38" name="Tijdelijke aanduiding voor tekst 33"/>
          <p:cNvSpPr>
            <a:spLocks noGrp="1"/>
          </p:cNvSpPr>
          <p:nvPr>
            <p:ph type="body" sz="quarter" idx="13"/>
          </p:nvPr>
        </p:nvSpPr>
        <p:spPr>
          <a:xfrm>
            <a:off x="5302993" y="4569635"/>
            <a:ext cx="2050848" cy="184666"/>
          </a:xfrm>
        </p:spPr>
        <p:txBody>
          <a:bodyPr/>
          <a:lstStyle>
            <a:lvl1pPr marL="171450" indent="-171450">
              <a:buClr>
                <a:schemeClr val="accent3"/>
              </a:buClr>
              <a:buFont typeface="Arial" panose="020B0604020202020204" pitchFamily="34" charset="0"/>
              <a:buChar char="•"/>
              <a:defRPr sz="1200"/>
            </a:lvl1pPr>
          </a:lstStyle>
          <a:p>
            <a:pPr lvl="0"/>
            <a:r>
              <a:rPr lang="nl-NL"/>
              <a:t>Klik om de modelstijlen te bewerken</a:t>
            </a:r>
          </a:p>
        </p:txBody>
      </p:sp>
      <p:sp>
        <p:nvSpPr>
          <p:cNvPr id="41" name="Tijdelijke aanduiding voor tekst 33"/>
          <p:cNvSpPr>
            <a:spLocks noGrp="1"/>
          </p:cNvSpPr>
          <p:nvPr>
            <p:ph type="body" sz="quarter" idx="14"/>
          </p:nvPr>
        </p:nvSpPr>
        <p:spPr>
          <a:xfrm>
            <a:off x="5263658" y="1700808"/>
            <a:ext cx="2061761" cy="184666"/>
          </a:xfrm>
        </p:spPr>
        <p:txBody>
          <a:bodyPr/>
          <a:lstStyle>
            <a:lvl1pPr marL="171450" indent="-171450">
              <a:buClr>
                <a:schemeClr val="accent3"/>
              </a:buClr>
              <a:buFont typeface="Arial" panose="020B0604020202020204" pitchFamily="34" charset="0"/>
              <a:buChar char="•"/>
              <a:defRPr sz="1200"/>
            </a:lvl1pPr>
          </a:lstStyle>
          <a:p>
            <a:pPr lvl="0"/>
            <a:r>
              <a:rPr lang="nl-NL"/>
              <a:t>Klik om de modelstijlen te bewerken</a:t>
            </a:r>
          </a:p>
        </p:txBody>
      </p:sp>
      <p:sp>
        <p:nvSpPr>
          <p:cNvPr id="42" name="Rectangle 1026"/>
          <p:cNvSpPr>
            <a:spLocks noGrp="1" noChangeArrowheads="1"/>
          </p:cNvSpPr>
          <p:nvPr>
            <p:ph type="ctrTitle"/>
          </p:nvPr>
        </p:nvSpPr>
        <p:spPr>
          <a:xfrm>
            <a:off x="251520" y="253305"/>
            <a:ext cx="5917002" cy="307777"/>
          </a:xfrm>
          <a:prstGeom prst="rect">
            <a:avLst/>
          </a:prstGeom>
        </p:spPr>
        <p:txBody>
          <a:bodyPr/>
          <a:lstStyle>
            <a:lvl1pPr>
              <a:defRPr sz="2000" b="1">
                <a:solidFill>
                  <a:schemeClr val="accent2"/>
                </a:solidFill>
              </a:defRPr>
            </a:lvl1pPr>
          </a:lstStyle>
          <a:p>
            <a:pPr lvl="0"/>
            <a:r>
              <a:rPr lang="nl-NL" noProof="0"/>
              <a:t>Klik om de stijl te bewerken</a:t>
            </a:r>
          </a:p>
        </p:txBody>
      </p:sp>
    </p:spTree>
    <p:extLst>
      <p:ext uri="{BB962C8B-B14F-4D97-AF65-F5344CB8AC3E}">
        <p14:creationId xmlns:p14="http://schemas.microsoft.com/office/powerpoint/2010/main" val="2255113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2"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fld id="{42C328C1-A84F-4A39-A664-DBA00541A8C6}" type="slidenum">
              <a:rPr lang="nl-NL">
                <a:solidFill>
                  <a:srgbClr val="2FA1D9"/>
                </a:solidFill>
              </a:rPr>
              <a:pPr/>
              <a:t>‹nr.›</a:t>
            </a:fld>
            <a:endParaRPr lang="nl-NL">
              <a:solidFill>
                <a:srgbClr val="2FA1D9"/>
              </a:solidFill>
            </a:endParaRPr>
          </a:p>
        </p:txBody>
      </p:sp>
    </p:spTree>
    <p:extLst>
      <p:ext uri="{BB962C8B-B14F-4D97-AF65-F5344CB8AC3E}">
        <p14:creationId xmlns:p14="http://schemas.microsoft.com/office/powerpoint/2010/main" val="1074498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5" descr="V:\02_Multimedia 2012\00-ZPB381-Education initiative\PPT Template\lines1-PPTx3-JV01.jpg"/>
          <p:cNvPicPr>
            <a:picLocks noChangeAspect="1" noChangeArrowheads="1"/>
          </p:cNvPicPr>
          <p:nvPr userDrawn="1">
            <p:custDataLst>
              <p:tags r:id="rId1"/>
            </p:custDataLst>
          </p:nvPr>
        </p:nvPicPr>
        <p:blipFill>
          <a:blip r:embed="rId12" cstate="print">
            <a:extLst>
              <a:ext uri="{28A0092B-C50C-407E-A947-70E740481C1C}">
                <a14:useLocalDpi xmlns:a14="http://schemas.microsoft.com/office/drawing/2010/main"/>
              </a:ext>
            </a:extLst>
          </a:blip>
          <a:srcRect/>
          <a:stretch>
            <a:fillRect/>
          </a:stretch>
        </p:blipFill>
        <p:spPr bwMode="auto">
          <a:xfrm>
            <a:off x="0" y="-2025"/>
            <a:ext cx="9144000" cy="68600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Working Draft Text" hidden="1"/>
          <p:cNvSpPr txBox="1">
            <a:spLocks noChangeArrowheads="1"/>
          </p:cNvSpPr>
          <p:nvPr>
            <p:custDataLst>
              <p:tags r:id="rId2"/>
            </p:custDataLst>
          </p:nvPr>
        </p:nvSpPr>
        <p:spPr bwMode="auto">
          <a:xfrm>
            <a:off x="3434778" y="349865"/>
            <a:ext cx="1014109" cy="1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3"/>
            </p:custDataLst>
          </p:nvPr>
        </p:nvSpPr>
        <p:spPr bwMode="auto">
          <a:xfrm>
            <a:off x="8614312" y="37255"/>
            <a:ext cx="301290" cy="124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4"/>
            </p:custDataLst>
          </p:nvPr>
        </p:nvSpPr>
        <p:spPr bwMode="auto">
          <a:xfrm>
            <a:off x="3434778" y="508600"/>
            <a:ext cx="3058530"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6/24/2013 5:43 PM W. Europe Standard Time</a:t>
            </a:r>
            <a:endParaRPr lang="nl-NL" sz="900">
              <a:solidFill>
                <a:srgbClr val="808080"/>
              </a:solidFill>
            </a:endParaRPr>
          </a:p>
        </p:txBody>
      </p:sp>
      <p:sp>
        <p:nvSpPr>
          <p:cNvPr id="7" name="Printed" hidden="1"/>
          <p:cNvSpPr txBox="1">
            <a:spLocks noChangeArrowheads="1"/>
          </p:cNvSpPr>
          <p:nvPr>
            <p:custDataLst>
              <p:tags r:id="rId5"/>
            </p:custDataLst>
          </p:nvPr>
        </p:nvSpPr>
        <p:spPr bwMode="auto">
          <a:xfrm>
            <a:off x="3434779" y="668956"/>
            <a:ext cx="2737929"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6/20/2013 9:52 AM W. Europe Standard Time</a:t>
            </a:r>
            <a:endParaRPr lang="nl-NL" sz="900">
              <a:solidFill>
                <a:srgbClr val="808080"/>
              </a:solidFill>
            </a:endParaRPr>
          </a:p>
        </p:txBody>
      </p:sp>
      <p:sp>
        <p:nvSpPr>
          <p:cNvPr id="9" name="McK Document type" hidden="1"/>
          <p:cNvSpPr txBox="1">
            <a:spLocks noChangeArrowheads="1"/>
          </p:cNvSpPr>
          <p:nvPr>
            <p:custDataLst>
              <p:tags r:id="rId6"/>
            </p:custDataLst>
          </p:nvPr>
        </p:nvSpPr>
        <p:spPr bwMode="auto">
          <a:xfrm>
            <a:off x="2903470" y="5685289"/>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7"/>
            </p:custDataLst>
          </p:nvPr>
        </p:nvSpPr>
        <p:spPr bwMode="auto">
          <a:xfrm>
            <a:off x="2903470" y="5959026"/>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8"/>
            </p:custDataLst>
          </p:nvPr>
        </p:nvSpPr>
        <p:spPr bwMode="auto">
          <a:xfrm>
            <a:off x="2903470" y="6509756"/>
            <a:ext cx="5710842" cy="24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p>
            <a:pPr defTabSz="821202" eaLnBrk="0" fontAlgn="base" hangingPunct="0">
              <a:spcBef>
                <a:spcPct val="0"/>
              </a:spcBef>
              <a:spcAft>
                <a:spcPct val="0"/>
              </a:spcAft>
            </a:pPr>
            <a:r>
              <a:rPr lang="nl-NL" sz="800">
                <a:solidFill>
                  <a:srgbClr val="808080"/>
                </a:solidFill>
              </a:rPr>
              <a:t>VERTROUWELIJK EN AUTEURSRECHTELIJK BESCHERMD</a:t>
            </a:r>
          </a:p>
          <a:p>
            <a:pPr defTabSz="821202" eaLnBrk="0" fontAlgn="base" hangingPunct="0">
              <a:spcBef>
                <a:spcPct val="0"/>
              </a:spcBef>
              <a:spcAft>
                <a:spcPct val="0"/>
              </a:spcAft>
            </a:pPr>
            <a:r>
              <a:rPr lang="nl-NL" sz="800">
                <a:solidFill>
                  <a:srgbClr val="808080"/>
                </a:solidFil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9"/>
            </p:custDataLst>
          </p:nvPr>
        </p:nvSpPr>
        <p:spPr>
          <a:xfrm>
            <a:off x="2903470" y="3872034"/>
            <a:ext cx="5710842" cy="1015663"/>
          </a:xfrm>
          <a:prstGeom prst="rect">
            <a:avLst/>
          </a:prstGeom>
        </p:spPr>
        <p:txBody>
          <a:bodyPr wrap="square">
            <a:spAutoFit/>
          </a:bodyPr>
          <a:lstStyle>
            <a:lvl1pPr>
              <a:defRPr sz="3300" b="1">
                <a:solidFill>
                  <a:schemeClr val="accent3"/>
                </a:solidFill>
              </a:defRPr>
            </a:lvl1pPr>
          </a:lstStyle>
          <a:p>
            <a:pPr lvl="0"/>
            <a:r>
              <a:rPr lang="nl-NL" noProof="0"/>
              <a:t>Click to edit Master title style</a:t>
            </a:r>
          </a:p>
        </p:txBody>
      </p:sp>
      <p:sp>
        <p:nvSpPr>
          <p:cNvPr id="13315" name="Rectangle 1027"/>
          <p:cNvSpPr>
            <a:spLocks noGrp="1" noChangeArrowheads="1"/>
          </p:cNvSpPr>
          <p:nvPr>
            <p:ph type="subTitle" idx="1"/>
            <p:custDataLst>
              <p:tags r:id="rId10"/>
            </p:custDataLst>
          </p:nvPr>
        </p:nvSpPr>
        <p:spPr>
          <a:xfrm>
            <a:off x="2903470" y="4759005"/>
            <a:ext cx="5710842" cy="219820"/>
          </a:xfrm>
        </p:spPr>
        <p:txBody>
          <a:bodyPr>
            <a:noAutofit/>
          </a:bodyPr>
          <a:lstStyle>
            <a:lvl1pPr>
              <a:defRPr sz="1400">
                <a:solidFill>
                  <a:schemeClr val="accent3"/>
                </a:solidFill>
              </a:defRPr>
            </a:lvl1pPr>
          </a:lstStyle>
          <a:p>
            <a:pPr lvl="0"/>
            <a:r>
              <a:rPr lang="nl-NL" noProof="0"/>
              <a:t>Click to edit Master subtitle style</a:t>
            </a:r>
          </a:p>
        </p:txBody>
      </p:sp>
      <p:pic>
        <p:nvPicPr>
          <p:cNvPr id="5143" name="Picture 23">
            <a:extLst>
              <a:ext uri="{FF2B5EF4-FFF2-40B4-BE49-F238E27FC236}">
                <a16:creationId xmlns:a16="http://schemas.microsoft.com/office/drawing/2014/main" id="{4A19A272-C214-4837-B6B5-86C43469793F}"/>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238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2"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fld id="{42C328C1-A84F-4A39-A664-DBA00541A8C6}" type="slidenum">
              <a:rPr lang="nl-NL">
                <a:solidFill>
                  <a:srgbClr val="2FA1D9"/>
                </a:solidFill>
              </a:rPr>
              <a:pPr/>
              <a:t>‹nr.›</a:t>
            </a:fld>
            <a:endParaRPr lang="nl-NL">
              <a:solidFill>
                <a:srgbClr val="2FA1D9"/>
              </a:solidFill>
            </a:endParaRPr>
          </a:p>
        </p:txBody>
      </p:sp>
    </p:spTree>
    <p:extLst>
      <p:ext uri="{BB962C8B-B14F-4D97-AF65-F5344CB8AC3E}">
        <p14:creationId xmlns:p14="http://schemas.microsoft.com/office/powerpoint/2010/main" val="107449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5" descr="V:\02_Multimedia 2012\00-ZPB381-Education initiative\PPT Template\lines1-PPTx3-JV01.jpg"/>
          <p:cNvPicPr>
            <a:picLocks noChangeAspect="1" noChangeArrowheads="1"/>
          </p:cNvPicPr>
          <p:nvPr userDrawn="1">
            <p:custDataLst>
              <p:tags r:id="rId1"/>
            </p:custDataLst>
          </p:nvPr>
        </p:nvPicPr>
        <p:blipFill>
          <a:blip r:embed="rId12" cstate="print">
            <a:extLst>
              <a:ext uri="{28A0092B-C50C-407E-A947-70E740481C1C}">
                <a14:useLocalDpi xmlns:a14="http://schemas.microsoft.com/office/drawing/2010/main"/>
              </a:ext>
            </a:extLst>
          </a:blip>
          <a:srcRect/>
          <a:stretch>
            <a:fillRect/>
          </a:stretch>
        </p:blipFill>
        <p:spPr bwMode="auto">
          <a:xfrm>
            <a:off x="-36512" y="-2025"/>
            <a:ext cx="9144000" cy="68600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Working Draft Text" hidden="1"/>
          <p:cNvSpPr txBox="1">
            <a:spLocks noChangeArrowheads="1"/>
          </p:cNvSpPr>
          <p:nvPr>
            <p:custDataLst>
              <p:tags r:id="rId2"/>
            </p:custDataLst>
          </p:nvPr>
        </p:nvSpPr>
        <p:spPr bwMode="auto">
          <a:xfrm>
            <a:off x="3434778" y="349865"/>
            <a:ext cx="1014109" cy="1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3"/>
            </p:custDataLst>
          </p:nvPr>
        </p:nvSpPr>
        <p:spPr bwMode="auto">
          <a:xfrm>
            <a:off x="8614312" y="37255"/>
            <a:ext cx="301290" cy="124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4"/>
            </p:custDataLst>
          </p:nvPr>
        </p:nvSpPr>
        <p:spPr bwMode="auto">
          <a:xfrm>
            <a:off x="3434778" y="508600"/>
            <a:ext cx="3122650"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5"/>
            </p:custDataLst>
          </p:nvPr>
        </p:nvSpPr>
        <p:spPr bwMode="auto">
          <a:xfrm>
            <a:off x="3434779" y="668956"/>
            <a:ext cx="2737929"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6"/>
            </p:custDataLst>
          </p:nvPr>
        </p:nvSpPr>
        <p:spPr bwMode="auto">
          <a:xfrm>
            <a:off x="2903470" y="5685289"/>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7"/>
            </p:custDataLst>
          </p:nvPr>
        </p:nvSpPr>
        <p:spPr bwMode="auto">
          <a:xfrm>
            <a:off x="2903470" y="5959026"/>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8"/>
            </p:custDataLst>
          </p:nvPr>
        </p:nvSpPr>
        <p:spPr bwMode="auto">
          <a:xfrm>
            <a:off x="2903470" y="6509756"/>
            <a:ext cx="5710842" cy="24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p>
            <a:pPr defTabSz="821202" eaLnBrk="0" fontAlgn="base" hangingPunct="0">
              <a:spcBef>
                <a:spcPct val="0"/>
              </a:spcBef>
              <a:spcAft>
                <a:spcPct val="0"/>
              </a:spcAft>
            </a:pPr>
            <a:r>
              <a:rPr lang="nl-NL" sz="800">
                <a:solidFill>
                  <a:srgbClr val="808080"/>
                </a:solidFill>
                <a:latin typeface="Arial"/>
              </a:rPr>
              <a:t>VERTROUWELIJK EN AUTEURSRECHTELIJK BESCHERMD</a:t>
            </a:r>
          </a:p>
          <a:p>
            <a:pPr defTabSz="821202" eaLnBrk="0" fontAlgn="base" hangingPunct="0">
              <a:spcBef>
                <a:spcPct val="0"/>
              </a:spcBef>
              <a:spcAft>
                <a:spcPct val="0"/>
              </a:spcAft>
            </a:pPr>
            <a:r>
              <a:rPr lang="nl-NL" sz="800">
                <a:solidFill>
                  <a:srgbClr val="808080"/>
                </a:solidFill>
                <a:latin typeface="Aria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9"/>
            </p:custDataLst>
          </p:nvPr>
        </p:nvSpPr>
        <p:spPr>
          <a:xfrm>
            <a:off x="2903470" y="3872034"/>
            <a:ext cx="5917002" cy="507831"/>
          </a:xfrm>
          <a:prstGeom prst="rect">
            <a:avLst/>
          </a:prstGeom>
        </p:spPr>
        <p:txBody>
          <a:bodyPr wrap="square">
            <a:spAutoFit/>
          </a:bodyPr>
          <a:lstStyle>
            <a:lvl1pPr>
              <a:defRPr sz="3300" b="1">
                <a:solidFill>
                  <a:schemeClr val="tx1"/>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title</a:t>
            </a:r>
            <a:r>
              <a:rPr lang="nl-NL" noProof="0"/>
              <a:t> </a:t>
            </a:r>
            <a:r>
              <a:rPr lang="nl-NL" noProof="0" err="1"/>
              <a:t>style</a:t>
            </a:r>
            <a:endParaRPr lang="nl-NL" noProof="0"/>
          </a:p>
        </p:txBody>
      </p:sp>
      <p:sp>
        <p:nvSpPr>
          <p:cNvPr id="13315" name="Rectangle 1027"/>
          <p:cNvSpPr>
            <a:spLocks noGrp="1" noChangeArrowheads="1"/>
          </p:cNvSpPr>
          <p:nvPr>
            <p:ph type="subTitle" idx="1"/>
            <p:custDataLst>
              <p:tags r:id="rId10"/>
            </p:custDataLst>
          </p:nvPr>
        </p:nvSpPr>
        <p:spPr>
          <a:xfrm>
            <a:off x="2903470" y="4759005"/>
            <a:ext cx="5710842" cy="219820"/>
          </a:xfrm>
        </p:spPr>
        <p:txBody>
          <a:bodyPr>
            <a:noAutofit/>
          </a:bodyPr>
          <a:lstStyle>
            <a:lvl1pPr>
              <a:defRPr sz="1400">
                <a:solidFill>
                  <a:schemeClr val="tx2"/>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subtitle</a:t>
            </a:r>
            <a:r>
              <a:rPr lang="nl-NL" noProof="0"/>
              <a:t> </a:t>
            </a:r>
            <a:r>
              <a:rPr lang="nl-NL" noProof="0" err="1"/>
              <a:t>style</a:t>
            </a:r>
            <a:endParaRPr lang="nl-NL" noProof="0"/>
          </a:p>
        </p:txBody>
      </p:sp>
      <p:sp>
        <p:nvSpPr>
          <p:cNvPr id="15" name="McK Disclaimer"/>
          <p:cNvSpPr>
            <a:spLocks noChangeArrowheads="1"/>
          </p:cNvSpPr>
          <p:nvPr userDrawn="1"/>
        </p:nvSpPr>
        <p:spPr bwMode="auto">
          <a:xfrm>
            <a:off x="2902754" y="6512979"/>
            <a:ext cx="5711558"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r>
              <a:rPr lang="nl-NL" sz="800">
                <a:solidFill>
                  <a:srgbClr val="FFFFFF">
                    <a:lumMod val="50000"/>
                  </a:srgbClr>
                </a:solidFill>
              </a:rPr>
              <a:t>AUTEURSRECHTELIJK BESCHERMD</a:t>
            </a:r>
          </a:p>
          <a:p>
            <a:r>
              <a:rPr lang="nl-NL" sz="800">
                <a:solidFill>
                  <a:srgbClr val="FFFFFF">
                    <a:lumMod val="50000"/>
                  </a:srgbClr>
                </a:solidFill>
              </a:rPr>
              <a:t>Gebruik van dit materiaal alleen met uitdrukkelijke toestemming van stichting leerKRACHT</a:t>
            </a:r>
          </a:p>
        </p:txBody>
      </p:sp>
      <p:pic>
        <p:nvPicPr>
          <p:cNvPr id="8215" name="Picture 23">
            <a:extLst>
              <a:ext uri="{FF2B5EF4-FFF2-40B4-BE49-F238E27FC236}">
                <a16:creationId xmlns:a16="http://schemas.microsoft.com/office/drawing/2014/main" id="{A645C47A-AD60-4C04-A961-CEE83F1D45F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2146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4" name="Working Draft Text" hidden="1"/>
          <p:cNvSpPr txBox="1">
            <a:spLocks noChangeArrowheads="1"/>
          </p:cNvSpPr>
          <p:nvPr>
            <p:custDataLst>
              <p:tags r:id="rId1"/>
            </p:custDataLst>
          </p:nvPr>
        </p:nvSpPr>
        <p:spPr bwMode="auto">
          <a:xfrm>
            <a:off x="3434778" y="349865"/>
            <a:ext cx="1014109" cy="1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2"/>
            </p:custDataLst>
          </p:nvPr>
        </p:nvSpPr>
        <p:spPr bwMode="auto">
          <a:xfrm>
            <a:off x="8614312" y="37255"/>
            <a:ext cx="301290" cy="124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3"/>
            </p:custDataLst>
          </p:nvPr>
        </p:nvSpPr>
        <p:spPr bwMode="auto">
          <a:xfrm>
            <a:off x="3434778" y="508600"/>
            <a:ext cx="3122650"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4"/>
            </p:custDataLst>
          </p:nvPr>
        </p:nvSpPr>
        <p:spPr bwMode="auto">
          <a:xfrm>
            <a:off x="3434779" y="668956"/>
            <a:ext cx="2737929"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5"/>
            </p:custDataLst>
          </p:nvPr>
        </p:nvSpPr>
        <p:spPr bwMode="auto">
          <a:xfrm>
            <a:off x="2903470" y="5685289"/>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6"/>
            </p:custDataLst>
          </p:nvPr>
        </p:nvSpPr>
        <p:spPr bwMode="auto">
          <a:xfrm>
            <a:off x="2903470" y="5959026"/>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7"/>
            </p:custDataLst>
          </p:nvPr>
        </p:nvSpPr>
        <p:spPr bwMode="auto">
          <a:xfrm>
            <a:off x="2903470" y="6509756"/>
            <a:ext cx="5710842" cy="24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p>
            <a:pPr defTabSz="821202" eaLnBrk="0" fontAlgn="base" hangingPunct="0">
              <a:spcBef>
                <a:spcPct val="0"/>
              </a:spcBef>
              <a:spcAft>
                <a:spcPct val="0"/>
              </a:spcAft>
            </a:pPr>
            <a:r>
              <a:rPr lang="nl-NL" sz="800">
                <a:solidFill>
                  <a:srgbClr val="808080"/>
                </a:solidFill>
                <a:latin typeface="Arial"/>
              </a:rPr>
              <a:t>VERTROUWELIJK EN AUTEURSRECHTELIJK BESCHERMD</a:t>
            </a:r>
          </a:p>
          <a:p>
            <a:pPr defTabSz="821202" eaLnBrk="0" fontAlgn="base" hangingPunct="0">
              <a:spcBef>
                <a:spcPct val="0"/>
              </a:spcBef>
              <a:spcAft>
                <a:spcPct val="0"/>
              </a:spcAft>
            </a:pPr>
            <a:r>
              <a:rPr lang="nl-NL" sz="800">
                <a:solidFill>
                  <a:srgbClr val="808080"/>
                </a:solidFill>
                <a:latin typeface="Aria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8"/>
            </p:custDataLst>
          </p:nvPr>
        </p:nvSpPr>
        <p:spPr>
          <a:xfrm>
            <a:off x="2903470" y="3872034"/>
            <a:ext cx="5917002" cy="507831"/>
          </a:xfrm>
          <a:prstGeom prst="rect">
            <a:avLst/>
          </a:prstGeom>
        </p:spPr>
        <p:txBody>
          <a:bodyPr wrap="square">
            <a:spAutoFit/>
          </a:bodyPr>
          <a:lstStyle>
            <a:lvl1pPr>
              <a:defRPr sz="3300" b="1">
                <a:solidFill>
                  <a:schemeClr val="tx1"/>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title</a:t>
            </a:r>
            <a:r>
              <a:rPr lang="nl-NL" noProof="0"/>
              <a:t> </a:t>
            </a:r>
            <a:r>
              <a:rPr lang="nl-NL" noProof="0" err="1"/>
              <a:t>style</a:t>
            </a:r>
            <a:endParaRPr lang="nl-NL" noProof="0"/>
          </a:p>
        </p:txBody>
      </p:sp>
      <p:sp>
        <p:nvSpPr>
          <p:cNvPr id="13315" name="Rectangle 1027"/>
          <p:cNvSpPr>
            <a:spLocks noGrp="1" noChangeArrowheads="1"/>
          </p:cNvSpPr>
          <p:nvPr>
            <p:ph type="subTitle" idx="1"/>
            <p:custDataLst>
              <p:tags r:id="rId9"/>
            </p:custDataLst>
          </p:nvPr>
        </p:nvSpPr>
        <p:spPr>
          <a:xfrm>
            <a:off x="2903470" y="4759005"/>
            <a:ext cx="5710842" cy="219820"/>
          </a:xfrm>
        </p:spPr>
        <p:txBody>
          <a:bodyPr>
            <a:noAutofit/>
          </a:bodyPr>
          <a:lstStyle>
            <a:lvl1pPr>
              <a:defRPr sz="1400">
                <a:solidFill>
                  <a:schemeClr val="tx2"/>
                </a:solidFill>
              </a:defRPr>
            </a:lvl1pPr>
          </a:lstStyle>
          <a:p>
            <a:pPr lvl="0"/>
            <a:r>
              <a:rPr lang="nl-NL" noProof="0"/>
              <a:t>Click </a:t>
            </a:r>
            <a:r>
              <a:rPr lang="nl-NL" noProof="0" err="1"/>
              <a:t>to</a:t>
            </a:r>
            <a:r>
              <a:rPr lang="nl-NL" noProof="0"/>
              <a:t> </a:t>
            </a:r>
            <a:r>
              <a:rPr lang="nl-NL" noProof="0" err="1"/>
              <a:t>edit</a:t>
            </a:r>
            <a:r>
              <a:rPr lang="nl-NL" noProof="0"/>
              <a:t> Master </a:t>
            </a:r>
            <a:r>
              <a:rPr lang="nl-NL" noProof="0" err="1"/>
              <a:t>subtitle</a:t>
            </a:r>
            <a:r>
              <a:rPr lang="nl-NL" noProof="0"/>
              <a:t> </a:t>
            </a:r>
            <a:r>
              <a:rPr lang="nl-NL" noProof="0" err="1"/>
              <a:t>style</a:t>
            </a:r>
            <a:endParaRPr lang="nl-NL" noProof="0"/>
          </a:p>
        </p:txBody>
      </p:sp>
      <p:pic>
        <p:nvPicPr>
          <p:cNvPr id="3" name="Afbeelding 2"/>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99592" y="188640"/>
            <a:ext cx="4896544" cy="3411259"/>
          </a:xfrm>
          <a:prstGeom prst="rect">
            <a:avLst/>
          </a:prstGeom>
        </p:spPr>
      </p:pic>
      <p:sp>
        <p:nvSpPr>
          <p:cNvPr id="15" name="McK Disclaimer"/>
          <p:cNvSpPr>
            <a:spLocks noChangeArrowheads="1"/>
          </p:cNvSpPr>
          <p:nvPr userDrawn="1"/>
        </p:nvSpPr>
        <p:spPr bwMode="auto">
          <a:xfrm>
            <a:off x="2902754" y="6512979"/>
            <a:ext cx="5711558" cy="24622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p>
            <a:r>
              <a:rPr lang="nl-NL" sz="800">
                <a:solidFill>
                  <a:srgbClr val="FFFFFF">
                    <a:lumMod val="50000"/>
                  </a:srgbClr>
                </a:solidFill>
              </a:rPr>
              <a:t>AUTEURSRECHTELIJK BESCHERMD</a:t>
            </a:r>
          </a:p>
          <a:p>
            <a:r>
              <a:rPr lang="nl-NL" sz="800">
                <a:solidFill>
                  <a:srgbClr val="FFFFFF">
                    <a:lumMod val="50000"/>
                  </a:srgbClr>
                </a:solidFill>
              </a:rPr>
              <a:t>Gebruik van dit materiaal alleen met uitdrukkelijke toestemming van stichting leerKRACHT</a:t>
            </a:r>
          </a:p>
        </p:txBody>
      </p:sp>
      <p:pic>
        <p:nvPicPr>
          <p:cNvPr id="9239" name="Picture 23">
            <a:extLst>
              <a:ext uri="{FF2B5EF4-FFF2-40B4-BE49-F238E27FC236}">
                <a16:creationId xmlns:a16="http://schemas.microsoft.com/office/drawing/2014/main" id="{5B7793A5-9495-43AE-9697-07CF005906E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411975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357985" y="234863"/>
            <a:ext cx="7471572"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7" name="Slide Number Placeholder 1"/>
          <p:cNvSpPr>
            <a:spLocks noGrp="1"/>
          </p:cNvSpPr>
          <p:nvPr>
            <p:ph type="sldNum" sz="quarter" idx="4"/>
          </p:nvPr>
        </p:nvSpPr>
        <p:spPr>
          <a:xfrm>
            <a:off x="8719602" y="6642296"/>
            <a:ext cx="213009" cy="155496"/>
          </a:xfrm>
          <a:prstGeom prst="rect">
            <a:avLst/>
          </a:prstGeom>
        </p:spPr>
        <p:txBody>
          <a:bodyPr vert="horz" wrap="none" lIns="0" tIns="0" rIns="0" bIns="0" rtlCol="0" anchor="ctr">
            <a:noAutofit/>
          </a:bodyPr>
          <a:lstStyle>
            <a:lvl1pPr algn="l">
              <a:defRPr lang="en-US" sz="1000" kern="1200" baseline="0" smtClean="0">
                <a:solidFill>
                  <a:schemeClr val="accent2"/>
                </a:solidFill>
                <a:latin typeface="+mn-lt"/>
                <a:ea typeface="+mn-ea"/>
                <a:cs typeface="+mn-cs"/>
              </a:defRPr>
            </a:lvl1pPr>
          </a:lstStyle>
          <a:p>
            <a:fld id="{42C328C1-A84F-4A39-A664-DBA00541A8C6}" type="slidenum">
              <a:rPr lang="nl-NL" smtClean="0"/>
              <a:pPr/>
              <a:t>‹nr.›</a:t>
            </a:fld>
            <a:endParaRPr lang="nl-NL"/>
          </a:p>
        </p:txBody>
      </p:sp>
    </p:spTree>
    <p:extLst>
      <p:ext uri="{BB962C8B-B14F-4D97-AF65-F5344CB8AC3E}">
        <p14:creationId xmlns:p14="http://schemas.microsoft.com/office/powerpoint/2010/main" val="918305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solidFill>
                  <a:schemeClr val="accent2"/>
                </a:solidFill>
              </a:defRPr>
            </a:lvl1pPr>
          </a:lstStyle>
          <a:p>
            <a:pPr fontAlgn="base">
              <a:spcBef>
                <a:spcPct val="0"/>
              </a:spcBef>
              <a:spcAft>
                <a:spcPct val="0"/>
              </a:spcAft>
            </a:pPr>
            <a:fld id="{42C328C1-A84F-4A39-A664-DBA00541A8C6}" type="slidenum">
              <a:rPr lang="nl-NL" smtClean="0"/>
              <a:pPr fontAlgn="base">
                <a:spcBef>
                  <a:spcPct val="0"/>
                </a:spcBef>
                <a:spcAft>
                  <a:spcPct val="0"/>
                </a:spcAft>
              </a:pPr>
              <a:t>‹nr.›</a:t>
            </a:fld>
            <a:endParaRPr lang="nl-NL"/>
          </a:p>
        </p:txBody>
      </p:sp>
    </p:spTree>
    <p:extLst>
      <p:ext uri="{BB962C8B-B14F-4D97-AF65-F5344CB8AC3E}">
        <p14:creationId xmlns:p14="http://schemas.microsoft.com/office/powerpoint/2010/main" val="66472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Titeldia">
    <p:spTree>
      <p:nvGrpSpPr>
        <p:cNvPr id="1" name=""/>
        <p:cNvGrpSpPr/>
        <p:nvPr/>
      </p:nvGrpSpPr>
      <p:grpSpPr>
        <a:xfrm>
          <a:off x="0" y="0"/>
          <a:ext cx="0" cy="0"/>
          <a:chOff x="0" y="0"/>
          <a:chExt cx="0" cy="0"/>
        </a:xfrm>
      </p:grpSpPr>
      <p:pic>
        <p:nvPicPr>
          <p:cNvPr id="14" name="Picture 5" descr="V:\02_Multimedia 2012\00-ZPB381-Education initiative\PPT Template\lines1-PPTx3-JV01.jpg"/>
          <p:cNvPicPr>
            <a:picLocks noChangeAspect="1" noChangeArrowheads="1"/>
          </p:cNvPicPr>
          <p:nvPr>
            <p:custDataLst>
              <p:tags r:id="rId1"/>
            </p:custDataLst>
          </p:nvPr>
        </p:nvPicPr>
        <p:blipFill>
          <a:blip r:embed="rId12" cstate="print">
            <a:extLst>
              <a:ext uri="{28A0092B-C50C-407E-A947-70E740481C1C}">
                <a14:useLocalDpi xmlns:a14="http://schemas.microsoft.com/office/drawing/2010/main"/>
              </a:ext>
            </a:extLst>
          </a:blip>
          <a:srcRect/>
          <a:stretch>
            <a:fillRect/>
          </a:stretch>
        </p:blipFill>
        <p:spPr bwMode="auto">
          <a:xfrm>
            <a:off x="0" y="-2025"/>
            <a:ext cx="9144000" cy="6860025"/>
          </a:xfrm>
          <a:prstGeom prst="rect">
            <a:avLst/>
          </a:prstGeom>
          <a:noFill/>
          <a:extLst>
            <a:ext uri="{909E8E84-426E-40dd-AFC4-6F175D3DCCD1}">
              <a14:hiddenFill xmlns:a14="http://schemas.microsoft.com/office/drawing/2010/main" xmlns="">
                <a:solidFill>
                  <a:srgbClr val="FFFFFF"/>
                </a:solidFill>
              </a14:hiddenFill>
            </a:ext>
          </a:extLst>
        </p:spPr>
      </p:pic>
      <p:sp>
        <p:nvSpPr>
          <p:cNvPr id="4" name="Working Draft Text" hidden="1"/>
          <p:cNvSpPr txBox="1">
            <a:spLocks noChangeArrowheads="1"/>
          </p:cNvSpPr>
          <p:nvPr>
            <p:custDataLst>
              <p:tags r:id="rId2"/>
            </p:custDataLst>
          </p:nvPr>
        </p:nvSpPr>
        <p:spPr bwMode="auto">
          <a:xfrm>
            <a:off x="3434778" y="349865"/>
            <a:ext cx="1014109" cy="1413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900" b="1">
                <a:solidFill>
                  <a:srgbClr val="808080"/>
                </a:solidFill>
              </a:rPr>
              <a:t>WORKING DRAFT</a:t>
            </a:r>
          </a:p>
        </p:txBody>
      </p:sp>
      <p:sp>
        <p:nvSpPr>
          <p:cNvPr id="5" name="doc id" hidden="1"/>
          <p:cNvSpPr txBox="1">
            <a:spLocks noChangeArrowheads="1"/>
          </p:cNvSpPr>
          <p:nvPr>
            <p:custDataLst>
              <p:tags r:id="rId3"/>
            </p:custDataLst>
          </p:nvPr>
        </p:nvSpPr>
        <p:spPr bwMode="auto">
          <a:xfrm>
            <a:off x="8614312" y="37255"/>
            <a:ext cx="301290" cy="1247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algn="r" eaLnBrk="1" fontAlgn="base" hangingPunct="1">
              <a:spcBef>
                <a:spcPct val="0"/>
              </a:spcBef>
              <a:spcAft>
                <a:spcPct val="0"/>
              </a:spcAft>
              <a:defRPr/>
            </a:pPr>
            <a:endParaRPr lang="nl-NL" sz="800">
              <a:solidFill>
                <a:srgbClr val="000000"/>
              </a:solidFill>
            </a:endParaRPr>
          </a:p>
        </p:txBody>
      </p:sp>
      <p:sp>
        <p:nvSpPr>
          <p:cNvPr id="6" name="Working Draft" hidden="1"/>
          <p:cNvSpPr txBox="1">
            <a:spLocks noChangeArrowheads="1"/>
          </p:cNvSpPr>
          <p:nvPr>
            <p:custDataLst>
              <p:tags r:id="rId4"/>
            </p:custDataLst>
          </p:nvPr>
        </p:nvSpPr>
        <p:spPr bwMode="auto">
          <a:xfrm>
            <a:off x="3434778" y="508600"/>
            <a:ext cx="3122650"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Last Modified 8/19/2015 11:00 AM W. Europe Standard Time</a:t>
            </a:r>
            <a:endParaRPr lang="nl-NL" sz="900">
              <a:solidFill>
                <a:srgbClr val="808080"/>
              </a:solidFill>
            </a:endParaRPr>
          </a:p>
        </p:txBody>
      </p:sp>
      <p:sp>
        <p:nvSpPr>
          <p:cNvPr id="7" name="Printed" hidden="1"/>
          <p:cNvSpPr txBox="1">
            <a:spLocks noChangeArrowheads="1"/>
          </p:cNvSpPr>
          <p:nvPr>
            <p:custDataLst>
              <p:tags r:id="rId5"/>
            </p:custDataLst>
          </p:nvPr>
        </p:nvSpPr>
        <p:spPr bwMode="auto">
          <a:xfrm>
            <a:off x="3434779" y="668956"/>
            <a:ext cx="2737929" cy="13849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900">
                <a:solidFill>
                  <a:srgbClr val="808080"/>
                </a:solidFill>
              </a:rPr>
              <a:t>Printed 8/12/2015 3:20 PM W. Europe Standard Time</a:t>
            </a:r>
            <a:endParaRPr lang="nl-NL" sz="900">
              <a:solidFill>
                <a:srgbClr val="808080"/>
              </a:solidFill>
            </a:endParaRPr>
          </a:p>
        </p:txBody>
      </p:sp>
      <p:sp>
        <p:nvSpPr>
          <p:cNvPr id="9" name="McK Document type" hidden="1"/>
          <p:cNvSpPr txBox="1">
            <a:spLocks noChangeArrowheads="1"/>
          </p:cNvSpPr>
          <p:nvPr>
            <p:custDataLst>
              <p:tags r:id="rId6"/>
            </p:custDataLst>
          </p:nvPr>
        </p:nvSpPr>
        <p:spPr bwMode="auto">
          <a:xfrm>
            <a:off x="2903470" y="5685289"/>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Documenttype</a:t>
            </a:r>
          </a:p>
        </p:txBody>
      </p:sp>
      <p:sp>
        <p:nvSpPr>
          <p:cNvPr id="10" name="McK Date" hidden="1"/>
          <p:cNvSpPr txBox="1">
            <a:spLocks noChangeArrowheads="1"/>
          </p:cNvSpPr>
          <p:nvPr>
            <p:custDataLst>
              <p:tags r:id="rId7"/>
            </p:custDataLst>
          </p:nvPr>
        </p:nvSpPr>
        <p:spPr bwMode="auto">
          <a:xfrm>
            <a:off x="2903470" y="5959026"/>
            <a:ext cx="5710842" cy="22028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o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nl-NL" sz="1400">
                <a:solidFill>
                  <a:srgbClr val="2FA1D9"/>
                </a:solidFill>
              </a:rPr>
              <a:t>Datum</a:t>
            </a:r>
          </a:p>
        </p:txBody>
      </p:sp>
      <p:sp>
        <p:nvSpPr>
          <p:cNvPr id="11" name="McK Disclaimer" hidden="1"/>
          <p:cNvSpPr>
            <a:spLocks noChangeArrowheads="1"/>
          </p:cNvSpPr>
          <p:nvPr>
            <p:custDataLst>
              <p:tags r:id="rId8"/>
            </p:custDataLst>
          </p:nvPr>
        </p:nvSpPr>
        <p:spPr bwMode="auto">
          <a:xfrm>
            <a:off x="2903470" y="6509756"/>
            <a:ext cx="5710842" cy="24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oAutofit/>
          </a:bodyPr>
          <a:lstStyle/>
          <a:p>
            <a:pPr defTabSz="821202" eaLnBrk="0" fontAlgn="base" hangingPunct="0">
              <a:spcBef>
                <a:spcPct val="0"/>
              </a:spcBef>
              <a:spcAft>
                <a:spcPct val="0"/>
              </a:spcAft>
            </a:pPr>
            <a:r>
              <a:rPr lang="nl-NL" sz="800">
                <a:solidFill>
                  <a:srgbClr val="808080"/>
                </a:solidFill>
                <a:latin typeface="Arial"/>
              </a:rPr>
              <a:t>VERTROUWELIJK EN AUTEURSRECHTELIJK BESCHERMD</a:t>
            </a:r>
          </a:p>
          <a:p>
            <a:pPr defTabSz="821202" eaLnBrk="0" fontAlgn="base" hangingPunct="0">
              <a:spcBef>
                <a:spcPct val="0"/>
              </a:spcBef>
              <a:spcAft>
                <a:spcPct val="0"/>
              </a:spcAft>
            </a:pPr>
            <a:r>
              <a:rPr lang="nl-NL" sz="800">
                <a:solidFill>
                  <a:srgbClr val="808080"/>
                </a:solidFill>
                <a:latin typeface="Arial"/>
              </a:rPr>
              <a:t>Gebruik van dit materiaal zonder nadrukkelijke toestemming van McKinsey &amp; Company is ten strengste verboden</a:t>
            </a:r>
          </a:p>
        </p:txBody>
      </p:sp>
      <p:sp>
        <p:nvSpPr>
          <p:cNvPr id="13314" name="Rectangle 1026"/>
          <p:cNvSpPr>
            <a:spLocks noGrp="1" noChangeArrowheads="1"/>
          </p:cNvSpPr>
          <p:nvPr>
            <p:ph type="ctrTitle"/>
            <p:custDataLst>
              <p:tags r:id="rId9"/>
            </p:custDataLst>
          </p:nvPr>
        </p:nvSpPr>
        <p:spPr>
          <a:xfrm>
            <a:off x="2903470" y="3872034"/>
            <a:ext cx="5917002" cy="507831"/>
          </a:xfrm>
          <a:prstGeom prst="rect">
            <a:avLst/>
          </a:prstGeom>
        </p:spPr>
        <p:txBody>
          <a:bodyPr wrap="square">
            <a:spAutoFit/>
          </a:bodyPr>
          <a:lstStyle>
            <a:lvl1pPr>
              <a:defRPr sz="3300" b="1">
                <a:solidFill>
                  <a:schemeClr val="tx1"/>
                </a:solidFill>
              </a:defRPr>
            </a:lvl1pPr>
          </a:lstStyle>
          <a:p>
            <a:pPr lvl="0"/>
            <a:r>
              <a:rPr lang="nl-NL" noProof="0"/>
              <a:t>Klik om stijl te bewerken</a:t>
            </a:r>
          </a:p>
        </p:txBody>
      </p:sp>
      <p:sp>
        <p:nvSpPr>
          <p:cNvPr id="13315" name="Rectangle 1027"/>
          <p:cNvSpPr>
            <a:spLocks noGrp="1" noChangeArrowheads="1"/>
          </p:cNvSpPr>
          <p:nvPr>
            <p:ph type="subTitle" idx="1"/>
            <p:custDataLst>
              <p:tags r:id="rId10"/>
            </p:custDataLst>
          </p:nvPr>
        </p:nvSpPr>
        <p:spPr>
          <a:xfrm>
            <a:off x="2903470" y="4759005"/>
            <a:ext cx="5710842" cy="219820"/>
          </a:xfrm>
        </p:spPr>
        <p:txBody>
          <a:bodyPr>
            <a:noAutofit/>
          </a:bodyPr>
          <a:lstStyle>
            <a:lvl1pPr>
              <a:defRPr sz="1400">
                <a:solidFill>
                  <a:schemeClr val="tx2"/>
                </a:solidFill>
              </a:defRPr>
            </a:lvl1pPr>
          </a:lstStyle>
          <a:p>
            <a:pPr lvl="0"/>
            <a:r>
              <a:rPr lang="nl-NL" noProof="0"/>
              <a:t>Klikken om de ondertitelstijl van het model te bewerken</a:t>
            </a:r>
          </a:p>
        </p:txBody>
      </p:sp>
      <p:pic>
        <p:nvPicPr>
          <p:cNvPr id="12311" name="Picture 23">
            <a:extLst>
              <a:ext uri="{FF2B5EF4-FFF2-40B4-BE49-F238E27FC236}">
                <a16:creationId xmlns:a16="http://schemas.microsoft.com/office/drawing/2014/main" id="{4300A723-8624-410D-9FC8-236C64418CC1}"/>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50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ags" Target="../tags/tag5.xml"/><Relationship Id="rId13" Type="http://schemas.openxmlformats.org/officeDocument/2006/relationships/tags" Target="../tags/tag10.xml"/><Relationship Id="rId18" Type="http://schemas.openxmlformats.org/officeDocument/2006/relationships/tags" Target="../tags/tag15.xml"/><Relationship Id="rId26" Type="http://schemas.openxmlformats.org/officeDocument/2006/relationships/tags" Target="../tags/tag23.xml"/><Relationship Id="rId3" Type="http://schemas.openxmlformats.org/officeDocument/2006/relationships/theme" Target="../theme/theme1.xml"/><Relationship Id="rId21" Type="http://schemas.openxmlformats.org/officeDocument/2006/relationships/tags" Target="../tags/tag18.xml"/><Relationship Id="rId34" Type="http://schemas.openxmlformats.org/officeDocument/2006/relationships/image" Target="../media/image2.emf"/><Relationship Id="rId7" Type="http://schemas.openxmlformats.org/officeDocument/2006/relationships/tags" Target="../tags/tag4.xml"/><Relationship Id="rId12" Type="http://schemas.openxmlformats.org/officeDocument/2006/relationships/tags" Target="../tags/tag9.xml"/><Relationship Id="rId17" Type="http://schemas.openxmlformats.org/officeDocument/2006/relationships/tags" Target="../tags/tag14.xml"/><Relationship Id="rId25" Type="http://schemas.openxmlformats.org/officeDocument/2006/relationships/tags" Target="../tags/tag22.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ags" Target="../tags/tag13.xml"/><Relationship Id="rId20" Type="http://schemas.openxmlformats.org/officeDocument/2006/relationships/tags" Target="../tags/tag17.xml"/><Relationship Id="rId29" Type="http://schemas.openxmlformats.org/officeDocument/2006/relationships/tags" Target="../tags/tag26.xml"/><Relationship Id="rId1" Type="http://schemas.openxmlformats.org/officeDocument/2006/relationships/slideLayout" Target="../slideLayouts/slideLayout1.xml"/><Relationship Id="rId6" Type="http://schemas.openxmlformats.org/officeDocument/2006/relationships/tags" Target="../tags/tag3.xml"/><Relationship Id="rId11" Type="http://schemas.openxmlformats.org/officeDocument/2006/relationships/tags" Target="../tags/tag8.xml"/><Relationship Id="rId24" Type="http://schemas.openxmlformats.org/officeDocument/2006/relationships/tags" Target="../tags/tag21.xml"/><Relationship Id="rId32" Type="http://schemas.openxmlformats.org/officeDocument/2006/relationships/tags" Target="../tags/tag29.xml"/><Relationship Id="rId5" Type="http://schemas.openxmlformats.org/officeDocument/2006/relationships/tags" Target="../tags/tag2.xml"/><Relationship Id="rId15" Type="http://schemas.openxmlformats.org/officeDocument/2006/relationships/tags" Target="../tags/tag12.xml"/><Relationship Id="rId23" Type="http://schemas.openxmlformats.org/officeDocument/2006/relationships/tags" Target="../tags/tag20.xml"/><Relationship Id="rId28" Type="http://schemas.openxmlformats.org/officeDocument/2006/relationships/tags" Target="../tags/tag25.xml"/><Relationship Id="rId10" Type="http://schemas.openxmlformats.org/officeDocument/2006/relationships/tags" Target="../tags/tag7.xml"/><Relationship Id="rId19" Type="http://schemas.openxmlformats.org/officeDocument/2006/relationships/tags" Target="../tags/tag16.xml"/><Relationship Id="rId31" Type="http://schemas.openxmlformats.org/officeDocument/2006/relationships/tags" Target="../tags/tag28.xml"/><Relationship Id="rId4" Type="http://schemas.openxmlformats.org/officeDocument/2006/relationships/tags" Target="../tags/tag1.xml"/><Relationship Id="rId9" Type="http://schemas.openxmlformats.org/officeDocument/2006/relationships/tags" Target="../tags/tag6.xml"/><Relationship Id="rId14" Type="http://schemas.openxmlformats.org/officeDocument/2006/relationships/tags" Target="../tags/tag11.xml"/><Relationship Id="rId22" Type="http://schemas.openxmlformats.org/officeDocument/2006/relationships/tags" Target="../tags/tag19.xml"/><Relationship Id="rId27" Type="http://schemas.openxmlformats.org/officeDocument/2006/relationships/tags" Target="../tags/tag24.xml"/><Relationship Id="rId30" Type="http://schemas.openxmlformats.org/officeDocument/2006/relationships/tags" Target="../tags/tag27.xml"/></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tags" Target="../tags/tag62.xml"/><Relationship Id="rId3" Type="http://schemas.openxmlformats.org/officeDocument/2006/relationships/theme" Target="../theme/theme2.xml"/><Relationship Id="rId21" Type="http://schemas.openxmlformats.org/officeDocument/2006/relationships/tags" Target="../tags/tag57.xml"/><Relationship Id="rId34" Type="http://schemas.openxmlformats.org/officeDocument/2006/relationships/image" Target="../media/image2.emf"/><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tags" Target="../tags/tag61.xml"/><Relationship Id="rId33" Type="http://schemas.openxmlformats.org/officeDocument/2006/relationships/image" Target="../media/image1.jpeg"/><Relationship Id="rId2" Type="http://schemas.openxmlformats.org/officeDocument/2006/relationships/slideLayout" Target="../slideLayouts/slideLayout4.xml"/><Relationship Id="rId16" Type="http://schemas.openxmlformats.org/officeDocument/2006/relationships/tags" Target="../tags/tag52.xml"/><Relationship Id="rId20" Type="http://schemas.openxmlformats.org/officeDocument/2006/relationships/tags" Target="../tags/tag56.xml"/><Relationship Id="rId29" Type="http://schemas.openxmlformats.org/officeDocument/2006/relationships/tags" Target="../tags/tag65.xml"/><Relationship Id="rId1" Type="http://schemas.openxmlformats.org/officeDocument/2006/relationships/slideLayout" Target="../slideLayouts/slideLayout3.x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32" Type="http://schemas.openxmlformats.org/officeDocument/2006/relationships/tags" Target="../tags/tag68.xml"/><Relationship Id="rId5" Type="http://schemas.openxmlformats.org/officeDocument/2006/relationships/tags" Target="../tags/tag41.x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tags" Target="../tags/tag64.xml"/><Relationship Id="rId10" Type="http://schemas.openxmlformats.org/officeDocument/2006/relationships/tags" Target="../tags/tag46.xml"/><Relationship Id="rId19" Type="http://schemas.openxmlformats.org/officeDocument/2006/relationships/tags" Target="../tags/tag55.xml"/><Relationship Id="rId31" Type="http://schemas.openxmlformats.org/officeDocument/2006/relationships/tags" Target="../tags/tag67.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tags" Target="../tags/tag63.xml"/><Relationship Id="rId30" Type="http://schemas.openxmlformats.org/officeDocument/2006/relationships/tags" Target="../tags/tag66.xml"/></Relationships>
</file>

<file path=ppt/slideMasters/_rels/slideMaster3.xml.rels><?xml version="1.0" encoding="UTF-8" standalone="yes"?>
<Relationships xmlns="http://schemas.openxmlformats.org/package/2006/relationships"><Relationship Id="rId8" Type="http://schemas.openxmlformats.org/officeDocument/2006/relationships/tags" Target="../tags/tag80.xml"/><Relationship Id="rId13" Type="http://schemas.openxmlformats.org/officeDocument/2006/relationships/tags" Target="../tags/tag85.xml"/><Relationship Id="rId18" Type="http://schemas.openxmlformats.org/officeDocument/2006/relationships/tags" Target="../tags/tag90.xml"/><Relationship Id="rId3" Type="http://schemas.openxmlformats.org/officeDocument/2006/relationships/slideLayout" Target="../slideLayouts/slideLayout7.xml"/><Relationship Id="rId21" Type="http://schemas.openxmlformats.org/officeDocument/2006/relationships/tags" Target="../tags/tag93.xml"/><Relationship Id="rId7" Type="http://schemas.openxmlformats.org/officeDocument/2006/relationships/tags" Target="../tags/tag79.xml"/><Relationship Id="rId12" Type="http://schemas.openxmlformats.org/officeDocument/2006/relationships/tags" Target="../tags/tag84.xml"/><Relationship Id="rId17" Type="http://schemas.openxmlformats.org/officeDocument/2006/relationships/tags" Target="../tags/tag89.xml"/><Relationship Id="rId2" Type="http://schemas.openxmlformats.org/officeDocument/2006/relationships/slideLayout" Target="../slideLayouts/slideLayout6.xml"/><Relationship Id="rId16" Type="http://schemas.openxmlformats.org/officeDocument/2006/relationships/tags" Target="../tags/tag88.xml"/><Relationship Id="rId20" Type="http://schemas.openxmlformats.org/officeDocument/2006/relationships/tags" Target="../tags/tag92.xml"/><Relationship Id="rId1" Type="http://schemas.openxmlformats.org/officeDocument/2006/relationships/slideLayout" Target="../slideLayouts/slideLayout5.xml"/><Relationship Id="rId6" Type="http://schemas.openxmlformats.org/officeDocument/2006/relationships/theme" Target="../theme/theme3.xml"/><Relationship Id="rId11" Type="http://schemas.openxmlformats.org/officeDocument/2006/relationships/tags" Target="../tags/tag83.xml"/><Relationship Id="rId5" Type="http://schemas.openxmlformats.org/officeDocument/2006/relationships/slideLayout" Target="../slideLayouts/slideLayout9.xml"/><Relationship Id="rId15" Type="http://schemas.openxmlformats.org/officeDocument/2006/relationships/tags" Target="../tags/tag87.xml"/><Relationship Id="rId10" Type="http://schemas.openxmlformats.org/officeDocument/2006/relationships/tags" Target="../tags/tag82.xml"/><Relationship Id="rId19" Type="http://schemas.openxmlformats.org/officeDocument/2006/relationships/tags" Target="../tags/tag91.xml"/><Relationship Id="rId4" Type="http://schemas.openxmlformats.org/officeDocument/2006/relationships/slideLayout" Target="../slideLayouts/slideLayout8.xml"/><Relationship Id="rId9" Type="http://schemas.openxmlformats.org/officeDocument/2006/relationships/tags" Target="../tags/tag81.xml"/><Relationship Id="rId14" Type="http://schemas.openxmlformats.org/officeDocument/2006/relationships/tags" Target="../tags/tag86.xml"/><Relationship Id="rId22"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tags" Target="../tags/tag127.xml"/><Relationship Id="rId13" Type="http://schemas.openxmlformats.org/officeDocument/2006/relationships/tags" Target="../tags/tag132.xml"/><Relationship Id="rId18" Type="http://schemas.openxmlformats.org/officeDocument/2006/relationships/tags" Target="../tags/tag137.xml"/><Relationship Id="rId26" Type="http://schemas.openxmlformats.org/officeDocument/2006/relationships/tags" Target="../tags/tag145.xml"/><Relationship Id="rId3" Type="http://schemas.openxmlformats.org/officeDocument/2006/relationships/theme" Target="../theme/theme4.xml"/><Relationship Id="rId21" Type="http://schemas.openxmlformats.org/officeDocument/2006/relationships/tags" Target="../tags/tag140.xml"/><Relationship Id="rId34" Type="http://schemas.openxmlformats.org/officeDocument/2006/relationships/image" Target="../media/image2.emf"/><Relationship Id="rId7" Type="http://schemas.openxmlformats.org/officeDocument/2006/relationships/tags" Target="../tags/tag126.xml"/><Relationship Id="rId12" Type="http://schemas.openxmlformats.org/officeDocument/2006/relationships/tags" Target="../tags/tag131.xml"/><Relationship Id="rId17" Type="http://schemas.openxmlformats.org/officeDocument/2006/relationships/tags" Target="../tags/tag136.xml"/><Relationship Id="rId25" Type="http://schemas.openxmlformats.org/officeDocument/2006/relationships/tags" Target="../tags/tag144.xml"/><Relationship Id="rId33" Type="http://schemas.openxmlformats.org/officeDocument/2006/relationships/image" Target="../media/image1.jpeg"/><Relationship Id="rId2" Type="http://schemas.openxmlformats.org/officeDocument/2006/relationships/slideLayout" Target="../slideLayouts/slideLayout11.xml"/><Relationship Id="rId16" Type="http://schemas.openxmlformats.org/officeDocument/2006/relationships/tags" Target="../tags/tag135.xml"/><Relationship Id="rId20" Type="http://schemas.openxmlformats.org/officeDocument/2006/relationships/tags" Target="../tags/tag139.xml"/><Relationship Id="rId29" Type="http://schemas.openxmlformats.org/officeDocument/2006/relationships/tags" Target="../tags/tag148.xml"/><Relationship Id="rId1" Type="http://schemas.openxmlformats.org/officeDocument/2006/relationships/slideLayout" Target="../slideLayouts/slideLayout10.xml"/><Relationship Id="rId6" Type="http://schemas.openxmlformats.org/officeDocument/2006/relationships/tags" Target="../tags/tag125.xml"/><Relationship Id="rId11" Type="http://schemas.openxmlformats.org/officeDocument/2006/relationships/tags" Target="../tags/tag130.xml"/><Relationship Id="rId24" Type="http://schemas.openxmlformats.org/officeDocument/2006/relationships/tags" Target="../tags/tag143.xml"/><Relationship Id="rId32" Type="http://schemas.openxmlformats.org/officeDocument/2006/relationships/tags" Target="../tags/tag151.xml"/><Relationship Id="rId5" Type="http://schemas.openxmlformats.org/officeDocument/2006/relationships/tags" Target="../tags/tag124.xml"/><Relationship Id="rId15" Type="http://schemas.openxmlformats.org/officeDocument/2006/relationships/tags" Target="../tags/tag134.xml"/><Relationship Id="rId23" Type="http://schemas.openxmlformats.org/officeDocument/2006/relationships/tags" Target="../tags/tag142.xml"/><Relationship Id="rId28" Type="http://schemas.openxmlformats.org/officeDocument/2006/relationships/tags" Target="../tags/tag147.xml"/><Relationship Id="rId10" Type="http://schemas.openxmlformats.org/officeDocument/2006/relationships/tags" Target="../tags/tag129.xml"/><Relationship Id="rId19" Type="http://schemas.openxmlformats.org/officeDocument/2006/relationships/tags" Target="../tags/tag138.xml"/><Relationship Id="rId31" Type="http://schemas.openxmlformats.org/officeDocument/2006/relationships/tags" Target="../tags/tag150.xml"/><Relationship Id="rId4" Type="http://schemas.openxmlformats.org/officeDocument/2006/relationships/tags" Target="../tags/tag123.xml"/><Relationship Id="rId9" Type="http://schemas.openxmlformats.org/officeDocument/2006/relationships/tags" Target="../tags/tag128.xml"/><Relationship Id="rId14" Type="http://schemas.openxmlformats.org/officeDocument/2006/relationships/tags" Target="../tags/tag133.xml"/><Relationship Id="rId22" Type="http://schemas.openxmlformats.org/officeDocument/2006/relationships/tags" Target="../tags/tag141.xml"/><Relationship Id="rId27" Type="http://schemas.openxmlformats.org/officeDocument/2006/relationships/tags" Target="../tags/tag146.xml"/><Relationship Id="rId30" Type="http://schemas.openxmlformats.org/officeDocument/2006/relationships/tags" Target="../tags/tag149.xml"/></Relationships>
</file>

<file path=ppt/slideMasters/_rels/slideMaster5.xml.rels><?xml version="1.0" encoding="UTF-8" standalone="yes"?>
<Relationships xmlns="http://schemas.openxmlformats.org/package/2006/relationships"><Relationship Id="rId8" Type="http://schemas.openxmlformats.org/officeDocument/2006/relationships/tags" Target="../tags/tag164.xml"/><Relationship Id="rId13" Type="http://schemas.openxmlformats.org/officeDocument/2006/relationships/tags" Target="../tags/tag169.xml"/><Relationship Id="rId18" Type="http://schemas.openxmlformats.org/officeDocument/2006/relationships/tags" Target="../tags/tag174.xml"/><Relationship Id="rId3" Type="http://schemas.openxmlformats.org/officeDocument/2006/relationships/slideLayout" Target="../slideLayouts/slideLayout14.xml"/><Relationship Id="rId21" Type="http://schemas.openxmlformats.org/officeDocument/2006/relationships/image" Target="../media/image6.jpeg"/><Relationship Id="rId7" Type="http://schemas.openxmlformats.org/officeDocument/2006/relationships/tags" Target="../tags/tag163.xml"/><Relationship Id="rId12" Type="http://schemas.openxmlformats.org/officeDocument/2006/relationships/tags" Target="../tags/tag168.xml"/><Relationship Id="rId17" Type="http://schemas.openxmlformats.org/officeDocument/2006/relationships/tags" Target="../tags/tag173.xml"/><Relationship Id="rId2" Type="http://schemas.openxmlformats.org/officeDocument/2006/relationships/slideLayout" Target="../slideLayouts/slideLayout13.xml"/><Relationship Id="rId16" Type="http://schemas.openxmlformats.org/officeDocument/2006/relationships/tags" Target="../tags/tag172.xml"/><Relationship Id="rId20" Type="http://schemas.openxmlformats.org/officeDocument/2006/relationships/tags" Target="../tags/tag176.xml"/><Relationship Id="rId1" Type="http://schemas.openxmlformats.org/officeDocument/2006/relationships/slideLayout" Target="../slideLayouts/slideLayout12.xml"/><Relationship Id="rId6" Type="http://schemas.openxmlformats.org/officeDocument/2006/relationships/tags" Target="../tags/tag162.xml"/><Relationship Id="rId11" Type="http://schemas.openxmlformats.org/officeDocument/2006/relationships/tags" Target="../tags/tag167.xml"/><Relationship Id="rId5" Type="http://schemas.openxmlformats.org/officeDocument/2006/relationships/theme" Target="../theme/theme5.xml"/><Relationship Id="rId15" Type="http://schemas.openxmlformats.org/officeDocument/2006/relationships/tags" Target="../tags/tag171.xml"/><Relationship Id="rId10" Type="http://schemas.openxmlformats.org/officeDocument/2006/relationships/tags" Target="../tags/tag166.xml"/><Relationship Id="rId19" Type="http://schemas.openxmlformats.org/officeDocument/2006/relationships/tags" Target="../tags/tag175.xml"/><Relationship Id="rId4" Type="http://schemas.openxmlformats.org/officeDocument/2006/relationships/slideLayout" Target="../slideLayouts/slideLayout15.xml"/><Relationship Id="rId9" Type="http://schemas.openxmlformats.org/officeDocument/2006/relationships/tags" Target="../tags/tag165.xml"/><Relationship Id="rId14" Type="http://schemas.openxmlformats.org/officeDocument/2006/relationships/tags" Target="../tags/tag170.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330" name="Picture 42" descr="V:\02_Multimedia 2012\00-ZPB381-Education initiative\LOGO-huisstijl\FINAL STAGE\Logo stichting leerKRACHT\1-RGB\leerKRACHT-logo-RGB.jpg"/>
          <p:cNvPicPr>
            <a:picLocks noChangeAspect="1" noChangeArrowheads="1"/>
          </p:cNvPicPr>
          <p:nvPr>
            <p:custDataLst>
              <p:tags r:id="rId4"/>
            </p:custDataLst>
          </p:nvPr>
        </p:nvPicPr>
        <p:blipFill rotWithShape="1">
          <a:blip r:embed="rId33" cstate="print">
            <a:extLst>
              <a:ext uri="{28A0092B-C50C-407E-A947-70E740481C1C}">
                <a14:useLocalDpi xmlns:a14="http://schemas.microsoft.com/office/drawing/2010/main" val="0"/>
              </a:ext>
            </a:extLst>
          </a:blip>
          <a:srcRect l="6418" t="4668" b="4371"/>
          <a:stretch/>
        </p:blipFill>
        <p:spPr bwMode="auto">
          <a:xfrm>
            <a:off x="47197" y="5939548"/>
            <a:ext cx="1292443" cy="875142"/>
          </a:xfrm>
          <a:prstGeom prst="rect">
            <a:avLst/>
          </a:prstGeom>
          <a:noFill/>
          <a:extLst>
            <a:ext uri="{909E8E84-426E-40dd-AFC4-6F175D3DCCD1}">
              <a14:hiddenFill xmlns:a14="http://schemas.microsoft.com/office/drawing/2010/main" xmlns="">
                <a:solidFill>
                  <a:srgbClr val="FFFFFF"/>
                </a:solidFill>
              </a14:hiddenFill>
            </a:ext>
          </a:extLst>
        </p:spPr>
      </p:pic>
      <p:sp>
        <p:nvSpPr>
          <p:cNvPr id="1034" name="Working Draft" hidden="1"/>
          <p:cNvSpPr txBox="1">
            <a:spLocks noChangeArrowheads="1"/>
          </p:cNvSpPr>
          <p:nvPr>
            <p:custDataLst>
              <p:tags r:id="rId5"/>
            </p:custDataLst>
          </p:nvPr>
        </p:nvSpPr>
        <p:spPr bwMode="auto">
          <a:xfrm rot="5400000">
            <a:off x="8050013" y="1980946"/>
            <a:ext cx="2045432"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6/24/2013 5:43 PM W. Europe Standard Time</a:t>
            </a:r>
            <a:endParaRPr lang="nl-NL">
              <a:solidFill>
                <a:srgbClr val="000000"/>
              </a:solidFill>
            </a:endParaRPr>
          </a:p>
        </p:txBody>
      </p:sp>
      <p:sp>
        <p:nvSpPr>
          <p:cNvPr id="1035" name="Printed" hidden="1"/>
          <p:cNvSpPr txBox="1">
            <a:spLocks noChangeArrowheads="1"/>
          </p:cNvSpPr>
          <p:nvPr>
            <p:custDataLst>
              <p:tags r:id="rId6"/>
            </p:custDataLst>
          </p:nvPr>
        </p:nvSpPr>
        <p:spPr bwMode="auto">
          <a:xfrm rot="5400000">
            <a:off x="8157414" y="4198926"/>
            <a:ext cx="1830629"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6/20/2013 9:52 AM W. Europe Standard Time</a:t>
            </a:r>
            <a:endParaRPr lang="nl-NL">
              <a:solidFill>
                <a:srgbClr val="000000"/>
              </a:solidFill>
            </a:endParaRPr>
          </a:p>
        </p:txBody>
      </p:sp>
      <p:sp>
        <p:nvSpPr>
          <p:cNvPr id="1036" name="Rectangle 286"/>
          <p:cNvSpPr>
            <a:spLocks noGrp="1" noChangeArrowheads="1"/>
          </p:cNvSpPr>
          <p:nvPr>
            <p:ph type="body" idx="1"/>
            <p:custDataLst>
              <p:tags r:id="rId7"/>
            </p:custDataLst>
          </p:nvPr>
        </p:nvSpPr>
        <p:spPr bwMode="auto">
          <a:xfrm>
            <a:off x="1482155" y="1990667"/>
            <a:ext cx="4389768" cy="125611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custDataLst>
              <p:tags r:id="rId8"/>
            </p:custDataLst>
          </p:nvPr>
        </p:nvSpPr>
        <p:spPr bwMode="auto">
          <a:xfrm>
            <a:off x="357985" y="234863"/>
            <a:ext cx="7472229"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10" name="McK 1. On-page tracker" hidden="1"/>
          <p:cNvSpPr>
            <a:spLocks noChangeArrowheads="1"/>
          </p:cNvSpPr>
          <p:nvPr>
            <p:custDataLst>
              <p:tags r:id="rId9"/>
            </p:custDataLst>
          </p:nvPr>
        </p:nvSpPr>
        <p:spPr bwMode="auto">
          <a:xfrm>
            <a:off x="357985" y="27536"/>
            <a:ext cx="876714" cy="219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custDataLst>
              <p:tags r:id="rId10"/>
            </p:custDataLst>
          </p:nvPr>
        </p:nvSpPr>
        <p:spPr bwMode="auto">
          <a:xfrm>
            <a:off x="357984" y="542616"/>
            <a:ext cx="7472229" cy="2512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custDataLst>
              <p:tags r:id="rId11"/>
            </p:custDataLst>
          </p:nvPr>
        </p:nvGrpSpPr>
        <p:grpSpPr bwMode="auto">
          <a:xfrm>
            <a:off x="1233602" y="6323484"/>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chorCtr="0">
              <a:spAutoFit/>
            </a:bodyPr>
            <a:lstStyle/>
            <a:p>
              <a:pPr marL="621975" indent="-621975" defTabSz="913526" fontAlgn="base">
                <a:spcBef>
                  <a:spcPct val="0"/>
                </a:spcBef>
                <a:spcAft>
                  <a:spcPct val="0"/>
                </a:spcAft>
                <a:tabLst>
                  <a:tab pos="625214" algn="l"/>
                </a:tabLst>
              </a:pPr>
              <a:r>
                <a:rPr lang="nl-NL" sz="1000">
                  <a:solidFill>
                    <a:srgbClr val="2FA1D9"/>
                  </a:solidFill>
                </a:rPr>
                <a:t>BRON: Bron</a:t>
              </a:r>
            </a:p>
          </p:txBody>
        </p:sp>
      </p:grpSp>
      <p:grpSp>
        <p:nvGrpSpPr>
          <p:cNvPr id="15" name="ACET" hidden="1"/>
          <p:cNvGrpSpPr>
            <a:grpSpLocks/>
          </p:cNvGrpSpPr>
          <p:nvPr>
            <p:custDataLst>
              <p:tags r:id="rId12"/>
            </p:custDataLst>
          </p:nvPr>
        </p:nvGrpSpPr>
        <p:grpSpPr bwMode="auto">
          <a:xfrm>
            <a:off x="1482155"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a:solidFill>
                    <a:srgbClr val="000000"/>
                  </a:solidFill>
                </a:rPr>
                <a:t>Title</a:t>
              </a:r>
            </a:p>
            <a:p>
              <a:pPr fontAlgn="base">
                <a:spcBef>
                  <a:spcPct val="0"/>
                </a:spcBef>
                <a:spcAft>
                  <a:spcPct val="0"/>
                </a:spcAft>
              </a:pPr>
              <a:r>
                <a:rPr lang="nl-NL" sz="1600">
                  <a:solidFill>
                    <a:srgbClr val="808080"/>
                  </a:solidFill>
                </a:rPr>
                <a:t>Unit of measure</a:t>
              </a:r>
            </a:p>
          </p:txBody>
        </p:sp>
      </p:grpSp>
      <p:sp>
        <p:nvSpPr>
          <p:cNvPr id="22" name="Slide Number Placeholder 1"/>
          <p:cNvSpPr>
            <a:spLocks noGrp="1"/>
          </p:cNvSpPr>
          <p:nvPr>
            <p:ph type="sldNum" sz="quarter" idx="4"/>
            <p:custDataLst>
              <p:tags r:id="rId13"/>
            </p:custDataLst>
          </p:nvPr>
        </p:nvSpPr>
        <p:spPr>
          <a:xfrm>
            <a:off x="8719602"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rPr>
              <a:pPr fontAlgn="base">
                <a:spcBef>
                  <a:spcPct val="0"/>
                </a:spcBef>
                <a:spcAft>
                  <a:spcPct val="0"/>
                </a:spcAft>
              </a:pPr>
              <a:t>‹nr.›</a:t>
            </a:fld>
            <a:endParaRPr lang="nl-NL">
              <a:solidFill>
                <a:srgbClr val="2FA1D9"/>
              </a:solidFill>
            </a:endParaRPr>
          </a:p>
        </p:txBody>
      </p:sp>
      <p:grpSp>
        <p:nvGrpSpPr>
          <p:cNvPr id="18" name="LegendBoxes" hidden="1"/>
          <p:cNvGrpSpPr>
            <a:grpSpLocks/>
          </p:cNvGrpSpPr>
          <p:nvPr>
            <p:custDataLst>
              <p:tags r:id="rId14"/>
            </p:custDataLst>
          </p:nvPr>
        </p:nvGrpSpPr>
        <p:grpSpPr bwMode="auto">
          <a:xfrm>
            <a:off x="7995538" y="285076"/>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30" name="LegendLines" hidden="1"/>
          <p:cNvGrpSpPr>
            <a:grpSpLocks/>
          </p:cNvGrpSpPr>
          <p:nvPr>
            <p:custDataLst>
              <p:tags r:id="rId15"/>
            </p:custDataLst>
          </p:nvPr>
        </p:nvGrpSpPr>
        <p:grpSpPr bwMode="auto">
          <a:xfrm>
            <a:off x="7694247"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grpSp>
      <p:grpSp>
        <p:nvGrpSpPr>
          <p:cNvPr id="37" name="McKSticker" hidden="1"/>
          <p:cNvGrpSpPr/>
          <p:nvPr>
            <p:custDataLst>
              <p:tags r:id="rId16"/>
            </p:custDataLst>
          </p:nvPr>
        </p:nvGrpSpPr>
        <p:grpSpPr>
          <a:xfrm>
            <a:off x="7830213"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41" name="LegendMoons" hidden="1"/>
          <p:cNvGrpSpPr/>
          <p:nvPr>
            <p:custDataLst>
              <p:tags r:id="rId17"/>
            </p:custDataLst>
          </p:nvPr>
        </p:nvGrpSpPr>
        <p:grpSpPr>
          <a:xfrm>
            <a:off x="7927500" y="255920"/>
            <a:ext cx="847347" cy="1333054"/>
            <a:chOff x="7769225" y="2105025"/>
            <a:chExt cx="830430" cy="1306516"/>
          </a:xfrm>
        </p:grpSpPr>
        <p:grpSp>
          <p:nvGrpSpPr>
            <p:cNvPr id="42" name="MoonLegend1"/>
            <p:cNvGrpSpPr>
              <a:grpSpLocks noChangeAspect="1"/>
            </p:cNvGrpSpPr>
            <p:nvPr>
              <p:custDataLst>
                <p:tags r:id="rId1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3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3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3" name="MoonLegend2"/>
            <p:cNvGrpSpPr>
              <a:grpSpLocks noChangeAspect="1"/>
            </p:cNvGrpSpPr>
            <p:nvPr>
              <p:custDataLst>
                <p:tags r:id="rId1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2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3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4" name="MoonLegend4"/>
            <p:cNvGrpSpPr>
              <a:grpSpLocks noChangeAspect="1"/>
            </p:cNvGrpSpPr>
            <p:nvPr>
              <p:custDataLst>
                <p:tags r:id="rId2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2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2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45" name="MoonLegend5"/>
            <p:cNvGrpSpPr>
              <a:grpSpLocks noChangeAspect="1"/>
            </p:cNvGrpSpPr>
            <p:nvPr>
              <p:custDataLst>
                <p:tags r:id="rId2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2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2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grpSp>
          <p:nvGrpSpPr>
            <p:cNvPr id="51" name="MoonLegend3"/>
            <p:cNvGrpSpPr>
              <a:grpSpLocks noChangeAspect="1"/>
            </p:cNvGrpSpPr>
            <p:nvPr>
              <p:custDataLst>
                <p:tags r:id="rId2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2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2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pic>
        <p:nvPicPr>
          <p:cNvPr id="1047" name="Picture 23">
            <a:extLst>
              <a:ext uri="{FF2B5EF4-FFF2-40B4-BE49-F238E27FC236}">
                <a16:creationId xmlns:a16="http://schemas.microsoft.com/office/drawing/2014/main" id="{0AD3F29B-A61E-417A-B4BC-EB390E71D89E}"/>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3748919"/>
      </p:ext>
    </p:extLst>
  </p:cSld>
  <p:clrMap bg1="lt1" tx1="dk1" bg2="lt2" tx2="dk2" accent1="accent1" accent2="accent2" accent3="accent3" accent4="accent4" accent5="accent5" accent6="accent6" hlink="hlink" folHlink="folHlink"/>
  <p:sldLayoutIdLst>
    <p:sldLayoutId id="2147483674" r:id="rId1"/>
    <p:sldLayoutId id="2147483675" r:id="rId2"/>
  </p:sldLayoutIdLst>
  <p:hf hdr="0" ftr="0" dt="0"/>
  <p:txStyles>
    <p:titleStyle>
      <a:lvl1pPr algn="l" defTabSz="913526" rtl="0" eaLnBrk="1" fontAlgn="base" hangingPunct="1">
        <a:spcBef>
          <a:spcPct val="0"/>
        </a:spcBef>
        <a:spcAft>
          <a:spcPct val="0"/>
        </a:spcAft>
        <a:tabLst>
          <a:tab pos="364439" algn="l"/>
        </a:tabLst>
        <a:defRPr sz="1900" b="1">
          <a:solidFill>
            <a:schemeClr val="accent3"/>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330" name="Picture 42" descr="V:\02_Multimedia 2012\00-ZPB381-Education initiative\LOGO-huisstijl\FINAL STAGE\Logo stichting leerKRACHT\1-RGB\leerKRACHT-logo-RGB.jpg"/>
          <p:cNvPicPr>
            <a:picLocks noChangeAspect="1" noChangeArrowheads="1"/>
          </p:cNvPicPr>
          <p:nvPr>
            <p:custDataLst>
              <p:tags r:id="rId4"/>
            </p:custDataLst>
          </p:nvPr>
        </p:nvPicPr>
        <p:blipFill rotWithShape="1">
          <a:blip r:embed="rId33" cstate="print">
            <a:extLst>
              <a:ext uri="{28A0092B-C50C-407E-A947-70E740481C1C}">
                <a14:useLocalDpi xmlns:a14="http://schemas.microsoft.com/office/drawing/2010/main" val="0"/>
              </a:ext>
            </a:extLst>
          </a:blip>
          <a:srcRect l="6418" t="4668" b="4371"/>
          <a:stretch/>
        </p:blipFill>
        <p:spPr bwMode="auto">
          <a:xfrm>
            <a:off x="47197" y="5939548"/>
            <a:ext cx="1292443" cy="875142"/>
          </a:xfrm>
          <a:prstGeom prst="rect">
            <a:avLst/>
          </a:prstGeom>
          <a:noFill/>
          <a:extLst>
            <a:ext uri="{909E8E84-426E-40dd-AFC4-6F175D3DCCD1}">
              <a14:hiddenFill xmlns:a14="http://schemas.microsoft.com/office/drawing/2010/main" xmlns="">
                <a:solidFill>
                  <a:srgbClr val="FFFFFF"/>
                </a:solidFill>
              </a14:hiddenFill>
            </a:ext>
          </a:extLst>
        </p:spPr>
      </p:pic>
      <p:sp>
        <p:nvSpPr>
          <p:cNvPr id="1034" name="Working Draft" hidden="1"/>
          <p:cNvSpPr txBox="1">
            <a:spLocks noChangeArrowheads="1"/>
          </p:cNvSpPr>
          <p:nvPr>
            <p:custDataLst>
              <p:tags r:id="rId5"/>
            </p:custDataLst>
          </p:nvPr>
        </p:nvSpPr>
        <p:spPr bwMode="auto">
          <a:xfrm rot="5400000">
            <a:off x="8050013" y="1980946"/>
            <a:ext cx="2045432"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6/24/2013 5:43 PM W. Europe Standard Time</a:t>
            </a:r>
            <a:endParaRPr lang="nl-NL">
              <a:solidFill>
                <a:srgbClr val="000000"/>
              </a:solidFill>
            </a:endParaRPr>
          </a:p>
        </p:txBody>
      </p:sp>
      <p:sp>
        <p:nvSpPr>
          <p:cNvPr id="1035" name="Printed" hidden="1"/>
          <p:cNvSpPr txBox="1">
            <a:spLocks noChangeArrowheads="1"/>
          </p:cNvSpPr>
          <p:nvPr>
            <p:custDataLst>
              <p:tags r:id="rId6"/>
            </p:custDataLst>
          </p:nvPr>
        </p:nvSpPr>
        <p:spPr bwMode="auto">
          <a:xfrm rot="5400000">
            <a:off x="8157414" y="4198926"/>
            <a:ext cx="1830629"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6/20/2013 9:52 AM W. Europe Standard Time</a:t>
            </a:r>
            <a:endParaRPr lang="nl-NL">
              <a:solidFill>
                <a:srgbClr val="000000"/>
              </a:solidFill>
            </a:endParaRPr>
          </a:p>
        </p:txBody>
      </p:sp>
      <p:sp>
        <p:nvSpPr>
          <p:cNvPr id="1036" name="Rectangle 286"/>
          <p:cNvSpPr>
            <a:spLocks noGrp="1" noChangeArrowheads="1"/>
          </p:cNvSpPr>
          <p:nvPr>
            <p:ph type="body" idx="1"/>
            <p:custDataLst>
              <p:tags r:id="rId7"/>
            </p:custDataLst>
          </p:nvPr>
        </p:nvSpPr>
        <p:spPr bwMode="auto">
          <a:xfrm>
            <a:off x="1482155" y="1990667"/>
            <a:ext cx="4389768" cy="125611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custDataLst>
              <p:tags r:id="rId8"/>
            </p:custDataLst>
          </p:nvPr>
        </p:nvSpPr>
        <p:spPr bwMode="auto">
          <a:xfrm>
            <a:off x="357985" y="234863"/>
            <a:ext cx="7472229"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10" name="McK 1. On-page tracker" hidden="1"/>
          <p:cNvSpPr>
            <a:spLocks noChangeArrowheads="1"/>
          </p:cNvSpPr>
          <p:nvPr>
            <p:custDataLst>
              <p:tags r:id="rId9"/>
            </p:custDataLst>
          </p:nvPr>
        </p:nvSpPr>
        <p:spPr bwMode="auto">
          <a:xfrm>
            <a:off x="357985" y="27536"/>
            <a:ext cx="876714" cy="219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custDataLst>
              <p:tags r:id="rId10"/>
            </p:custDataLst>
          </p:nvPr>
        </p:nvSpPr>
        <p:spPr bwMode="auto">
          <a:xfrm>
            <a:off x="357984" y="542616"/>
            <a:ext cx="7472229" cy="2512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3" name="McK Slide Elements" hidden="1"/>
          <p:cNvGrpSpPr>
            <a:grpSpLocks/>
          </p:cNvGrpSpPr>
          <p:nvPr>
            <p:custDataLst>
              <p:tags r:id="rId11"/>
            </p:custDataLst>
          </p:nvPr>
        </p:nvGrpSpPr>
        <p:grpSpPr bwMode="auto">
          <a:xfrm>
            <a:off x="1233602" y="6323484"/>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chorCtr="0">
              <a:spAutoFit/>
            </a:bodyPr>
            <a:lstStyle/>
            <a:p>
              <a:pPr marL="621975" indent="-621975" defTabSz="913526" fontAlgn="base">
                <a:spcBef>
                  <a:spcPct val="0"/>
                </a:spcBef>
                <a:spcAft>
                  <a:spcPct val="0"/>
                </a:spcAft>
                <a:tabLst>
                  <a:tab pos="625214" algn="l"/>
                </a:tabLst>
              </a:pPr>
              <a:r>
                <a:rPr lang="nl-NL" sz="1000">
                  <a:solidFill>
                    <a:srgbClr val="2FA1D9"/>
                  </a:solidFill>
                </a:rPr>
                <a:t>BRON: Bron</a:t>
              </a:r>
            </a:p>
          </p:txBody>
        </p:sp>
      </p:grpSp>
      <p:grpSp>
        <p:nvGrpSpPr>
          <p:cNvPr id="4" name="ACET" hidden="1"/>
          <p:cNvGrpSpPr>
            <a:grpSpLocks/>
          </p:cNvGrpSpPr>
          <p:nvPr>
            <p:custDataLst>
              <p:tags r:id="rId12"/>
            </p:custDataLst>
          </p:nvPr>
        </p:nvGrpSpPr>
        <p:grpSpPr bwMode="auto">
          <a:xfrm>
            <a:off x="1482155"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a:solidFill>
                    <a:srgbClr val="000000"/>
                  </a:solidFill>
                </a:rPr>
                <a:t>Title</a:t>
              </a:r>
            </a:p>
            <a:p>
              <a:pPr fontAlgn="base">
                <a:spcBef>
                  <a:spcPct val="0"/>
                </a:spcBef>
                <a:spcAft>
                  <a:spcPct val="0"/>
                </a:spcAft>
              </a:pPr>
              <a:r>
                <a:rPr lang="nl-NL" sz="1600">
                  <a:solidFill>
                    <a:srgbClr val="808080"/>
                  </a:solidFill>
                </a:rPr>
                <a:t>Unit of measure</a:t>
              </a:r>
            </a:p>
          </p:txBody>
        </p:sp>
      </p:grpSp>
      <p:sp>
        <p:nvSpPr>
          <p:cNvPr id="22" name="Slide Number Placeholder 1"/>
          <p:cNvSpPr>
            <a:spLocks noGrp="1"/>
          </p:cNvSpPr>
          <p:nvPr>
            <p:ph type="sldNum" sz="quarter" idx="4"/>
            <p:custDataLst>
              <p:tags r:id="rId13"/>
            </p:custDataLst>
          </p:nvPr>
        </p:nvSpPr>
        <p:spPr>
          <a:xfrm>
            <a:off x="8719602"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rPr>
              <a:pPr fontAlgn="base">
                <a:spcBef>
                  <a:spcPct val="0"/>
                </a:spcBef>
                <a:spcAft>
                  <a:spcPct val="0"/>
                </a:spcAft>
              </a:pPr>
              <a:t>‹nr.›</a:t>
            </a:fld>
            <a:endParaRPr lang="nl-NL">
              <a:solidFill>
                <a:srgbClr val="2FA1D9"/>
              </a:solidFill>
            </a:endParaRPr>
          </a:p>
        </p:txBody>
      </p:sp>
      <p:grpSp>
        <p:nvGrpSpPr>
          <p:cNvPr id="5" name="LegendBoxes" hidden="1"/>
          <p:cNvGrpSpPr>
            <a:grpSpLocks/>
          </p:cNvGrpSpPr>
          <p:nvPr>
            <p:custDataLst>
              <p:tags r:id="rId14"/>
            </p:custDataLst>
          </p:nvPr>
        </p:nvGrpSpPr>
        <p:grpSpPr bwMode="auto">
          <a:xfrm>
            <a:off x="7995538" y="285076"/>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6" name="LegendLines" hidden="1"/>
          <p:cNvGrpSpPr>
            <a:grpSpLocks/>
          </p:cNvGrpSpPr>
          <p:nvPr>
            <p:custDataLst>
              <p:tags r:id="rId15"/>
            </p:custDataLst>
          </p:nvPr>
        </p:nvGrpSpPr>
        <p:grpSpPr bwMode="auto">
          <a:xfrm>
            <a:off x="7694247"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grpSp>
      <p:grpSp>
        <p:nvGrpSpPr>
          <p:cNvPr id="7" name="McKSticker" hidden="1"/>
          <p:cNvGrpSpPr/>
          <p:nvPr>
            <p:custDataLst>
              <p:tags r:id="rId16"/>
            </p:custDataLst>
          </p:nvPr>
        </p:nvGrpSpPr>
        <p:grpSpPr>
          <a:xfrm>
            <a:off x="7830213"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8" name="LegendMoons" hidden="1"/>
          <p:cNvGrpSpPr/>
          <p:nvPr>
            <p:custDataLst>
              <p:tags r:id="rId17"/>
            </p:custDataLst>
          </p:nvPr>
        </p:nvGrpSpPr>
        <p:grpSpPr>
          <a:xfrm>
            <a:off x="7927500" y="255920"/>
            <a:ext cx="847347" cy="1333054"/>
            <a:chOff x="7769225" y="2105025"/>
            <a:chExt cx="830430" cy="1306516"/>
          </a:xfrm>
        </p:grpSpPr>
        <p:grpSp>
          <p:nvGrpSpPr>
            <p:cNvPr id="9" name="MoonLegend1"/>
            <p:cNvGrpSpPr>
              <a:grpSpLocks noChangeAspect="1"/>
            </p:cNvGrpSpPr>
            <p:nvPr>
              <p:custDataLst>
                <p:tags r:id="rId1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3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3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12" name="MoonLegend2"/>
            <p:cNvGrpSpPr>
              <a:grpSpLocks noChangeAspect="1"/>
            </p:cNvGrpSpPr>
            <p:nvPr>
              <p:custDataLst>
                <p:tags r:id="rId1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2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3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15" name="MoonLegend4"/>
            <p:cNvGrpSpPr>
              <a:grpSpLocks noChangeAspect="1"/>
            </p:cNvGrpSpPr>
            <p:nvPr>
              <p:custDataLst>
                <p:tags r:id="rId2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2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2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18" name="MoonLegend5"/>
            <p:cNvGrpSpPr>
              <a:grpSpLocks noChangeAspect="1"/>
            </p:cNvGrpSpPr>
            <p:nvPr>
              <p:custDataLst>
                <p:tags r:id="rId2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2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2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grpSp>
          <p:nvGrpSpPr>
            <p:cNvPr id="23" name="MoonLegend3"/>
            <p:cNvGrpSpPr>
              <a:grpSpLocks noChangeAspect="1"/>
            </p:cNvGrpSpPr>
            <p:nvPr>
              <p:custDataLst>
                <p:tags r:id="rId2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2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2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pic>
        <p:nvPicPr>
          <p:cNvPr id="4119" name="Picture 23">
            <a:extLst>
              <a:ext uri="{FF2B5EF4-FFF2-40B4-BE49-F238E27FC236}">
                <a16:creationId xmlns:a16="http://schemas.microsoft.com/office/drawing/2014/main" id="{88D8513E-745B-41F1-99B8-CC9ACAF21EE4}"/>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13748919"/>
      </p:ext>
    </p:extLst>
  </p:cSld>
  <p:clrMap bg1="lt1" tx1="dk1" bg2="lt2" tx2="dk2" accent1="accent1" accent2="accent2" accent3="accent3" accent4="accent4" accent5="accent5" accent6="accent6" hlink="hlink" folHlink="folHlink"/>
  <p:sldLayoutIdLst>
    <p:sldLayoutId id="2147483677" r:id="rId1"/>
    <p:sldLayoutId id="2147483678" r:id="rId2"/>
  </p:sldLayoutIdLst>
  <p:hf hdr="0" ftr="0" dt="0"/>
  <p:txStyles>
    <p:titleStyle>
      <a:lvl1pPr algn="l" defTabSz="913526" rtl="0" eaLnBrk="1" fontAlgn="base" hangingPunct="1">
        <a:spcBef>
          <a:spcPct val="0"/>
        </a:spcBef>
        <a:spcAft>
          <a:spcPct val="0"/>
        </a:spcAft>
        <a:tabLst>
          <a:tab pos="364439" algn="l"/>
        </a:tabLst>
        <a:defRPr sz="1900" b="1">
          <a:solidFill>
            <a:schemeClr val="accent3"/>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4" name="Working Draft" hidden="1"/>
          <p:cNvSpPr txBox="1">
            <a:spLocks noChangeArrowheads="1"/>
          </p:cNvSpPr>
          <p:nvPr/>
        </p:nvSpPr>
        <p:spPr bwMode="auto">
          <a:xfrm rot="5400000">
            <a:off x="8028375" y="1980946"/>
            <a:ext cx="2088713"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8/19/2015 11:00 AM W. Europe Standard Time</a:t>
            </a:r>
            <a:endParaRPr lang="nl-NL">
              <a:solidFill>
                <a:srgbClr val="000000"/>
              </a:solidFill>
            </a:endParaRPr>
          </a:p>
        </p:txBody>
      </p:sp>
      <p:sp>
        <p:nvSpPr>
          <p:cNvPr id="1035" name="Printed" hidden="1"/>
          <p:cNvSpPr txBox="1">
            <a:spLocks noChangeArrowheads="1"/>
          </p:cNvSpPr>
          <p:nvPr/>
        </p:nvSpPr>
        <p:spPr bwMode="auto">
          <a:xfrm rot="5400000">
            <a:off x="8157414" y="4198926"/>
            <a:ext cx="1830629"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8/12/2015 3:20 PM W. Europe Standard Time</a:t>
            </a:r>
            <a:endParaRPr lang="nl-NL">
              <a:solidFill>
                <a:srgbClr val="000000"/>
              </a:solidFill>
            </a:endParaRPr>
          </a:p>
        </p:txBody>
      </p:sp>
      <p:sp>
        <p:nvSpPr>
          <p:cNvPr id="1036" name="Rectangle 286"/>
          <p:cNvSpPr>
            <a:spLocks noGrp="1" noChangeArrowheads="1"/>
          </p:cNvSpPr>
          <p:nvPr>
            <p:ph type="body" idx="1"/>
          </p:nvPr>
        </p:nvSpPr>
        <p:spPr bwMode="auto">
          <a:xfrm>
            <a:off x="1482155" y="1990667"/>
            <a:ext cx="4389768" cy="125611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nvPr>
        </p:nvSpPr>
        <p:spPr bwMode="auto">
          <a:xfrm>
            <a:off x="357985" y="234863"/>
            <a:ext cx="74722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a:t>
            </a:r>
            <a:r>
              <a:rPr lang="nl-NL" err="1"/>
              <a:t>to</a:t>
            </a:r>
            <a:r>
              <a:rPr lang="nl-NL"/>
              <a:t> </a:t>
            </a:r>
            <a:r>
              <a:rPr lang="nl-NL" err="1"/>
              <a:t>edit</a:t>
            </a:r>
            <a:r>
              <a:rPr lang="nl-NL"/>
              <a:t> Master </a:t>
            </a:r>
            <a:r>
              <a:rPr lang="nl-NL" err="1"/>
              <a:t>title</a:t>
            </a:r>
            <a:r>
              <a:rPr lang="nl-NL"/>
              <a:t> </a:t>
            </a:r>
            <a:r>
              <a:rPr lang="nl-NL" err="1"/>
              <a:t>style</a:t>
            </a:r>
            <a:endParaRPr lang="nl-NL"/>
          </a:p>
        </p:txBody>
      </p:sp>
      <p:sp>
        <p:nvSpPr>
          <p:cNvPr id="10" name="McK 1. On-page tracker" hidden="1"/>
          <p:cNvSpPr>
            <a:spLocks noChangeArrowheads="1"/>
          </p:cNvSpPr>
          <p:nvPr/>
        </p:nvSpPr>
        <p:spPr bwMode="auto">
          <a:xfrm>
            <a:off x="357985" y="27536"/>
            <a:ext cx="876714" cy="219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latin typeface="Arial"/>
              </a:rPr>
              <a:t>TRACKER</a:t>
            </a:r>
          </a:p>
        </p:txBody>
      </p:sp>
      <p:sp>
        <p:nvSpPr>
          <p:cNvPr id="11" name="McK 3. Unit of measure" hidden="1"/>
          <p:cNvSpPr txBox="1">
            <a:spLocks noChangeArrowheads="1"/>
          </p:cNvSpPr>
          <p:nvPr/>
        </p:nvSpPr>
        <p:spPr bwMode="auto">
          <a:xfrm>
            <a:off x="357984" y="542616"/>
            <a:ext cx="7472229" cy="2512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12" name="McK Slide Elements" hidden="1"/>
          <p:cNvGrpSpPr>
            <a:grpSpLocks/>
          </p:cNvGrpSpPr>
          <p:nvPr/>
        </p:nvGrpSpPr>
        <p:grpSpPr bwMode="auto">
          <a:xfrm>
            <a:off x="1233602" y="6323484"/>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chorCtr="0">
              <a:spAutoFit/>
            </a:bodyPr>
            <a:lstStyle/>
            <a:p>
              <a:pPr marL="621975" indent="-621975" defTabSz="913526" fontAlgn="base">
                <a:spcBef>
                  <a:spcPct val="0"/>
                </a:spcBef>
                <a:spcAft>
                  <a:spcPct val="0"/>
                </a:spcAft>
                <a:tabLst>
                  <a:tab pos="625214" algn="l"/>
                </a:tabLst>
              </a:pPr>
              <a:r>
                <a:rPr lang="nl-NL" sz="1000">
                  <a:solidFill>
                    <a:srgbClr val="2FA1D9"/>
                  </a:solidFill>
                  <a:latin typeface="Arial"/>
                </a:rPr>
                <a:t>BRON: Bron</a:t>
              </a:r>
            </a:p>
          </p:txBody>
        </p:sp>
      </p:grpSp>
      <p:grpSp>
        <p:nvGrpSpPr>
          <p:cNvPr id="15" name="ACET" hidden="1"/>
          <p:cNvGrpSpPr>
            <a:grpSpLocks/>
          </p:cNvGrpSpPr>
          <p:nvPr/>
        </p:nvGrpSpPr>
        <p:grpSpPr bwMode="auto">
          <a:xfrm>
            <a:off x="1482155"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a:solidFill>
                    <a:srgbClr val="000000"/>
                  </a:solidFill>
                  <a:latin typeface="Arial"/>
                </a:rPr>
                <a:t>Title</a:t>
              </a:r>
            </a:p>
            <a:p>
              <a:pPr fontAlgn="base">
                <a:spcBef>
                  <a:spcPct val="0"/>
                </a:spcBef>
                <a:spcAft>
                  <a:spcPct val="0"/>
                </a:spcAft>
              </a:pPr>
              <a:r>
                <a:rPr lang="nl-NL" sz="1600">
                  <a:solidFill>
                    <a:srgbClr val="808080"/>
                  </a:solidFill>
                  <a:latin typeface="Arial"/>
                </a:rPr>
                <a:t>Unit of measure</a:t>
              </a:r>
            </a:p>
          </p:txBody>
        </p:sp>
      </p:grpSp>
      <p:sp>
        <p:nvSpPr>
          <p:cNvPr id="22" name="Slide Number Placeholder 1"/>
          <p:cNvSpPr>
            <a:spLocks noGrp="1"/>
          </p:cNvSpPr>
          <p:nvPr>
            <p:ph type="sldNum" sz="quarter" idx="4"/>
          </p:nvPr>
        </p:nvSpPr>
        <p:spPr>
          <a:xfrm>
            <a:off x="8719602"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latin typeface="Arial"/>
              </a:rPr>
              <a:pPr fontAlgn="base">
                <a:spcBef>
                  <a:spcPct val="0"/>
                </a:spcBef>
                <a:spcAft>
                  <a:spcPct val="0"/>
                </a:spcAft>
              </a:pPr>
              <a:t>‹nr.›</a:t>
            </a:fld>
            <a:endParaRPr lang="nl-NL">
              <a:solidFill>
                <a:srgbClr val="2FA1D9"/>
              </a:solidFill>
              <a:latin typeface="Arial"/>
            </a:endParaRPr>
          </a:p>
        </p:txBody>
      </p:sp>
      <p:grpSp>
        <p:nvGrpSpPr>
          <p:cNvPr id="18" name="LegendBoxes" hidden="1"/>
          <p:cNvGrpSpPr>
            <a:grpSpLocks/>
          </p:cNvGrpSpPr>
          <p:nvPr/>
        </p:nvGrpSpPr>
        <p:grpSpPr bwMode="auto">
          <a:xfrm>
            <a:off x="7995538" y="285076"/>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grpSp>
      <p:grpSp>
        <p:nvGrpSpPr>
          <p:cNvPr id="30" name="LegendLines" hidden="1"/>
          <p:cNvGrpSpPr>
            <a:grpSpLocks/>
          </p:cNvGrpSpPr>
          <p:nvPr/>
        </p:nvGrpSpPr>
        <p:grpSpPr bwMode="auto">
          <a:xfrm>
            <a:off x="7694247"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latin typeface="Aria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latin typeface="Aria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latin typeface="Aria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grpSp>
      <p:grpSp>
        <p:nvGrpSpPr>
          <p:cNvPr id="37" name="McKSticker" hidden="1"/>
          <p:cNvGrpSpPr/>
          <p:nvPr/>
        </p:nvGrpSpPr>
        <p:grpSpPr>
          <a:xfrm>
            <a:off x="7830213"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47A0AF"/>
                </a:buClr>
              </a:pPr>
              <a:r>
                <a:rPr lang="nl-NL" sz="1200">
                  <a:solidFill>
                    <a:srgbClr val="808080"/>
                  </a:solidFill>
                  <a:latin typeface="Aria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41" name="LegendMoons" hidden="1"/>
          <p:cNvGrpSpPr/>
          <p:nvPr/>
        </p:nvGrpSpPr>
        <p:grpSpPr>
          <a:xfrm>
            <a:off x="7927500" y="255920"/>
            <a:ext cx="847347" cy="1333054"/>
            <a:chOff x="7769225" y="2105025"/>
            <a:chExt cx="830430" cy="1306516"/>
          </a:xfrm>
        </p:grpSpPr>
        <p:grpSp>
          <p:nvGrpSpPr>
            <p:cNvPr id="42" name="MoonLegend1"/>
            <p:cNvGrpSpPr>
              <a:grpSpLocks noChangeAspect="1"/>
            </p:cNvGrpSpPr>
            <p:nvPr>
              <p:custDataLst>
                <p:tags r:id="rId7"/>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20"/>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61" name="Arc 39" hidden="1"/>
              <p:cNvSpPr>
                <a:spLocks noChangeAspect="1"/>
              </p:cNvSpPr>
              <p:nvPr>
                <p:custDataLst>
                  <p:tags r:id="rId21"/>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grpSp>
        <p:grpSp>
          <p:nvGrpSpPr>
            <p:cNvPr id="43" name="MoonLegend2"/>
            <p:cNvGrpSpPr>
              <a:grpSpLocks noChangeAspect="1"/>
            </p:cNvGrpSpPr>
            <p:nvPr>
              <p:custDataLst>
                <p:tags r:id="rId8"/>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18"/>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59" name="Arc 42"/>
              <p:cNvSpPr>
                <a:spLocks noChangeAspect="1"/>
              </p:cNvSpPr>
              <p:nvPr>
                <p:custDataLst>
                  <p:tags r:id="rId19"/>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grpSp>
        <p:grpSp>
          <p:nvGrpSpPr>
            <p:cNvPr id="44" name="MoonLegend4"/>
            <p:cNvGrpSpPr>
              <a:grpSpLocks noChangeAspect="1"/>
            </p:cNvGrpSpPr>
            <p:nvPr>
              <p:custDataLst>
                <p:tags r:id="rId9"/>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16"/>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57" name="Arc 48"/>
              <p:cNvSpPr>
                <a:spLocks noChangeAspect="1"/>
              </p:cNvSpPr>
              <p:nvPr>
                <p:custDataLst>
                  <p:tags r:id="rId17"/>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grpSp>
        <p:grpSp>
          <p:nvGrpSpPr>
            <p:cNvPr id="45" name="MoonLegend5"/>
            <p:cNvGrpSpPr>
              <a:grpSpLocks noChangeAspect="1"/>
            </p:cNvGrpSpPr>
            <p:nvPr>
              <p:custDataLst>
                <p:tags r:id="rId10"/>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14"/>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55" name="Oval 51"/>
              <p:cNvSpPr>
                <a:spLocks noChangeAspect="1" noChangeArrowheads="1"/>
              </p:cNvSpPr>
              <p:nvPr>
                <p:custDataLst>
                  <p:tags r:id="rId15"/>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latin typeface="Arial"/>
                </a:rPr>
                <a:t>Legend</a:t>
              </a:r>
            </a:p>
          </p:txBody>
        </p:sp>
        <p:grpSp>
          <p:nvGrpSpPr>
            <p:cNvPr id="51" name="MoonLegend3"/>
            <p:cNvGrpSpPr>
              <a:grpSpLocks noChangeAspect="1"/>
            </p:cNvGrpSpPr>
            <p:nvPr>
              <p:custDataLst>
                <p:tags r:id="rId11"/>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12"/>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sp>
            <p:nvSpPr>
              <p:cNvPr id="53" name="Arc 48"/>
              <p:cNvSpPr>
                <a:spLocks noChangeAspect="1"/>
              </p:cNvSpPr>
              <p:nvPr>
                <p:custDataLst>
                  <p:tags r:id="rId13"/>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latin typeface="Arial"/>
                </a:endParaRPr>
              </a:p>
            </p:txBody>
          </p:sp>
        </p:grpSp>
      </p:grpSp>
      <p:pic>
        <p:nvPicPr>
          <p:cNvPr id="7191" name="Picture 23">
            <a:extLst>
              <a:ext uri="{FF2B5EF4-FFF2-40B4-BE49-F238E27FC236}">
                <a16:creationId xmlns:a16="http://schemas.microsoft.com/office/drawing/2014/main" id="{C000AA64-5B78-45AB-87FA-7C57A68FE056}"/>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363392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9" r:id="rId5"/>
  </p:sldLayoutIdLst>
  <p:hf hdr="0" ftr="0" dt="0"/>
  <p:txStyles>
    <p:titleStyle>
      <a:lvl1pPr algn="l" defTabSz="913526" rtl="0" eaLnBrk="1" fontAlgn="base" hangingPunct="1">
        <a:spcBef>
          <a:spcPct val="0"/>
        </a:spcBef>
        <a:spcAft>
          <a:spcPct val="0"/>
        </a:spcAft>
        <a:tabLst>
          <a:tab pos="364439" algn="l"/>
        </a:tabLst>
        <a:defRPr sz="1400" b="1">
          <a:solidFill>
            <a:schemeClr val="tx1"/>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2330" name="Picture 42" descr="V:\02_Multimedia 2012\00-ZPB381-Education initiative\LOGO-huisstijl\FINAL STAGE\Logo stichting leerKRACHT\1-RGB\leerKRACHT-logo-RGB.jpg"/>
          <p:cNvPicPr>
            <a:picLocks noChangeAspect="1" noChangeArrowheads="1"/>
          </p:cNvPicPr>
          <p:nvPr>
            <p:custDataLst>
              <p:tags r:id="rId4"/>
            </p:custDataLst>
          </p:nvPr>
        </p:nvPicPr>
        <p:blipFill rotWithShape="1">
          <a:blip r:embed="rId33" cstate="print">
            <a:extLst>
              <a:ext uri="{28A0092B-C50C-407E-A947-70E740481C1C}">
                <a14:useLocalDpi xmlns:a14="http://schemas.microsoft.com/office/drawing/2010/main" val="0"/>
              </a:ext>
            </a:extLst>
          </a:blip>
          <a:srcRect l="6418" t="4668" b="4371"/>
          <a:stretch/>
        </p:blipFill>
        <p:spPr bwMode="auto">
          <a:xfrm>
            <a:off x="47197" y="5939548"/>
            <a:ext cx="1292443" cy="875142"/>
          </a:xfrm>
          <a:prstGeom prst="rect">
            <a:avLst/>
          </a:prstGeom>
          <a:noFill/>
          <a:extLst>
            <a:ext uri="{909E8E84-426E-40dd-AFC4-6F175D3DCCD1}">
              <a14:hiddenFill xmlns:a14="http://schemas.microsoft.com/office/drawing/2010/main" xmlns="">
                <a:solidFill>
                  <a:srgbClr val="FFFFFF"/>
                </a:solidFill>
              </a14:hiddenFill>
            </a:ext>
          </a:extLst>
        </p:spPr>
      </p:pic>
      <p:sp>
        <p:nvSpPr>
          <p:cNvPr id="1034" name="Working Draft" hidden="1"/>
          <p:cNvSpPr txBox="1">
            <a:spLocks noChangeArrowheads="1"/>
          </p:cNvSpPr>
          <p:nvPr>
            <p:custDataLst>
              <p:tags r:id="rId5"/>
            </p:custDataLst>
          </p:nvPr>
        </p:nvSpPr>
        <p:spPr bwMode="auto">
          <a:xfrm rot="5400000">
            <a:off x="8050013" y="1980946"/>
            <a:ext cx="2045432"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Last Modified 6/24/2013 5:43 PM W. Europe Standard Time</a:t>
            </a:r>
            <a:endParaRPr lang="nl-NL">
              <a:solidFill>
                <a:srgbClr val="000000"/>
              </a:solidFill>
            </a:endParaRPr>
          </a:p>
        </p:txBody>
      </p:sp>
      <p:sp>
        <p:nvSpPr>
          <p:cNvPr id="1035" name="Printed" hidden="1"/>
          <p:cNvSpPr txBox="1">
            <a:spLocks noChangeArrowheads="1"/>
          </p:cNvSpPr>
          <p:nvPr>
            <p:custDataLst>
              <p:tags r:id="rId6"/>
            </p:custDataLst>
          </p:nvPr>
        </p:nvSpPr>
        <p:spPr bwMode="auto">
          <a:xfrm rot="5400000">
            <a:off x="8157414" y="4198926"/>
            <a:ext cx="1830629" cy="9233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0"/>
              </a:spcBef>
              <a:spcAft>
                <a:spcPct val="0"/>
              </a:spcAft>
              <a:defRPr/>
            </a:pPr>
            <a:r>
              <a:rPr lang="en-US" sz="600">
                <a:solidFill>
                  <a:srgbClr val="000000"/>
                </a:solidFill>
              </a:rPr>
              <a:t>Printed 6/20/2013 9:52 AM W. Europe Standard Time</a:t>
            </a:r>
            <a:endParaRPr lang="nl-NL">
              <a:solidFill>
                <a:srgbClr val="000000"/>
              </a:solidFill>
            </a:endParaRPr>
          </a:p>
        </p:txBody>
      </p:sp>
      <p:sp>
        <p:nvSpPr>
          <p:cNvPr id="1036" name="Rectangle 286"/>
          <p:cNvSpPr>
            <a:spLocks noGrp="1" noChangeArrowheads="1"/>
          </p:cNvSpPr>
          <p:nvPr>
            <p:ph type="body" idx="1"/>
            <p:custDataLst>
              <p:tags r:id="rId7"/>
            </p:custDataLst>
          </p:nvPr>
        </p:nvSpPr>
        <p:spPr bwMode="auto">
          <a:xfrm>
            <a:off x="1482155" y="1990667"/>
            <a:ext cx="4389768" cy="1256112"/>
          </a:xfrm>
          <a:prstGeom prst="rect">
            <a:avLst/>
          </a:prstGeom>
          <a:noFill/>
          <a:ln w="9525">
            <a:no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p>
        </p:txBody>
      </p:sp>
      <p:sp>
        <p:nvSpPr>
          <p:cNvPr id="19" name="Title Placeholder 2"/>
          <p:cNvSpPr>
            <a:spLocks noGrp="1" noChangeArrowheads="1"/>
          </p:cNvSpPr>
          <p:nvPr>
            <p:ph type="title"/>
            <p:custDataLst>
              <p:tags r:id="rId8"/>
            </p:custDataLst>
          </p:nvPr>
        </p:nvSpPr>
        <p:spPr bwMode="auto">
          <a:xfrm>
            <a:off x="357985" y="234863"/>
            <a:ext cx="7472229" cy="29832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2"/>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t>Click to edit Master title style</a:t>
            </a:r>
          </a:p>
        </p:txBody>
      </p:sp>
      <p:sp>
        <p:nvSpPr>
          <p:cNvPr id="10" name="McK 1. On-page tracker" hidden="1"/>
          <p:cNvSpPr>
            <a:spLocks noChangeArrowheads="1"/>
          </p:cNvSpPr>
          <p:nvPr>
            <p:custDataLst>
              <p:tags r:id="rId9"/>
            </p:custDataLst>
          </p:nvPr>
        </p:nvSpPr>
        <p:spPr bwMode="auto">
          <a:xfrm>
            <a:off x="357985" y="27536"/>
            <a:ext cx="876714" cy="2198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fontAlgn="base">
              <a:spcBef>
                <a:spcPct val="0"/>
              </a:spcBef>
              <a:spcAft>
                <a:spcPct val="0"/>
              </a:spcAft>
            </a:pPr>
            <a:r>
              <a:rPr lang="nl-NL" sz="1400">
                <a:solidFill>
                  <a:srgbClr val="808080"/>
                </a:solidFill>
              </a:rPr>
              <a:t>TRACKER</a:t>
            </a:r>
          </a:p>
        </p:txBody>
      </p:sp>
      <p:sp>
        <p:nvSpPr>
          <p:cNvPr id="11" name="McK 3. Unit of measure" hidden="1"/>
          <p:cNvSpPr txBox="1">
            <a:spLocks noChangeArrowheads="1"/>
          </p:cNvSpPr>
          <p:nvPr>
            <p:custDataLst>
              <p:tags r:id="rId10"/>
            </p:custDataLst>
          </p:nvPr>
        </p:nvSpPr>
        <p:spPr bwMode="auto">
          <a:xfrm>
            <a:off x="357984" y="542616"/>
            <a:ext cx="7472229" cy="2512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600">
                <a:solidFill>
                  <a:srgbClr val="808080"/>
                </a:solidFill>
              </a:rPr>
              <a:t>Meeteenheid</a:t>
            </a:r>
          </a:p>
        </p:txBody>
      </p:sp>
      <p:grpSp>
        <p:nvGrpSpPr>
          <p:cNvPr id="3" name="McK Slide Elements" hidden="1"/>
          <p:cNvGrpSpPr>
            <a:grpSpLocks/>
          </p:cNvGrpSpPr>
          <p:nvPr>
            <p:custDataLst>
              <p:tags r:id="rId11"/>
            </p:custDataLst>
          </p:nvPr>
        </p:nvGrpSpPr>
        <p:grpSpPr bwMode="auto">
          <a:xfrm>
            <a:off x="1233602" y="6323484"/>
            <a:ext cx="7358032" cy="466487"/>
            <a:chOff x="75" y="3904"/>
            <a:chExt cx="4559" cy="288"/>
          </a:xfrm>
        </p:grpSpPr>
        <p:sp>
          <p:nvSpPr>
            <p:cNvPr id="13" name="McK 4. Footnote"/>
            <p:cNvSpPr txBox="1">
              <a:spLocks noChangeArrowheads="1"/>
            </p:cNvSpPr>
            <p:nvPr/>
          </p:nvSpPr>
          <p:spPr bwMode="auto">
            <a:xfrm>
              <a:off x="75" y="3904"/>
              <a:ext cx="4559" cy="9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fontAlgn="base">
                <a:spcBef>
                  <a:spcPct val="0"/>
                </a:spcBef>
                <a:spcAft>
                  <a:spcPct val="0"/>
                </a:spcAft>
                <a:defRPr/>
              </a:pPr>
              <a:r>
                <a:rPr lang="nl-NL" sz="1000">
                  <a:solidFill>
                    <a:srgbClr val="2FA1D9"/>
                  </a:solidFill>
                </a:rPr>
                <a:t>1 Voetnoot</a:t>
              </a:r>
            </a:p>
          </p:txBody>
        </p:sp>
        <p:sp>
          <p:nvSpPr>
            <p:cNvPr id="14" name="McK 5. Source"/>
            <p:cNvSpPr>
              <a:spLocks noChangeArrowheads="1"/>
            </p:cNvSpPr>
            <p:nvPr/>
          </p:nvSpPr>
          <p:spPr bwMode="auto">
            <a:xfrm>
              <a:off x="75" y="4095"/>
              <a:ext cx="4558" cy="9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nchorCtr="0">
              <a:spAutoFit/>
            </a:bodyPr>
            <a:lstStyle/>
            <a:p>
              <a:pPr marL="621975" indent="-621975" defTabSz="913526" fontAlgn="base">
                <a:spcBef>
                  <a:spcPct val="0"/>
                </a:spcBef>
                <a:spcAft>
                  <a:spcPct val="0"/>
                </a:spcAft>
                <a:tabLst>
                  <a:tab pos="625214" algn="l"/>
                </a:tabLst>
              </a:pPr>
              <a:r>
                <a:rPr lang="nl-NL" sz="1000">
                  <a:solidFill>
                    <a:srgbClr val="2FA1D9"/>
                  </a:solidFill>
                </a:rPr>
                <a:t>BRON: Bron</a:t>
              </a:r>
            </a:p>
          </p:txBody>
        </p:sp>
      </p:grpSp>
      <p:grpSp>
        <p:nvGrpSpPr>
          <p:cNvPr id="4" name="ACET" hidden="1"/>
          <p:cNvGrpSpPr>
            <a:grpSpLocks/>
          </p:cNvGrpSpPr>
          <p:nvPr>
            <p:custDataLst>
              <p:tags r:id="rId12"/>
            </p:custDataLst>
          </p:nvPr>
        </p:nvGrpSpPr>
        <p:grpSpPr bwMode="auto">
          <a:xfrm>
            <a:off x="1482155" y="1150019"/>
            <a:ext cx="4350892" cy="518318"/>
            <a:chOff x="915" y="710"/>
            <a:chExt cx="2686" cy="320"/>
          </a:xfrm>
        </p:grpSpPr>
        <p:cxnSp>
          <p:nvCxnSpPr>
            <p:cNvPr id="16" name="AutoShape 249"/>
            <p:cNvCxnSpPr>
              <a:cxnSpLocks noChangeShapeType="1"/>
              <a:stCxn id="17" idx="4"/>
              <a:endCxn id="17"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18288" anchor="b">
              <a:spAutoFit/>
            </a:bodyPr>
            <a:lstStyle/>
            <a:p>
              <a:pPr fontAlgn="base">
                <a:spcBef>
                  <a:spcPct val="0"/>
                </a:spcBef>
                <a:spcAft>
                  <a:spcPct val="0"/>
                </a:spcAft>
              </a:pPr>
              <a:r>
                <a:rPr lang="nl-NL" sz="1600" b="1">
                  <a:solidFill>
                    <a:srgbClr val="000000"/>
                  </a:solidFill>
                </a:rPr>
                <a:t>Title</a:t>
              </a:r>
            </a:p>
            <a:p>
              <a:pPr fontAlgn="base">
                <a:spcBef>
                  <a:spcPct val="0"/>
                </a:spcBef>
                <a:spcAft>
                  <a:spcPct val="0"/>
                </a:spcAft>
              </a:pPr>
              <a:r>
                <a:rPr lang="nl-NL" sz="1600">
                  <a:solidFill>
                    <a:srgbClr val="808080"/>
                  </a:solidFill>
                </a:rPr>
                <a:t>Unit of measure</a:t>
              </a:r>
            </a:p>
          </p:txBody>
        </p:sp>
      </p:grpSp>
      <p:sp>
        <p:nvSpPr>
          <p:cNvPr id="22" name="Slide Number Placeholder 1"/>
          <p:cNvSpPr>
            <a:spLocks noGrp="1"/>
          </p:cNvSpPr>
          <p:nvPr>
            <p:ph type="sldNum" sz="quarter" idx="4"/>
            <p:custDataLst>
              <p:tags r:id="rId13"/>
            </p:custDataLst>
          </p:nvPr>
        </p:nvSpPr>
        <p:spPr>
          <a:xfrm>
            <a:off x="8719602" y="6640291"/>
            <a:ext cx="213009" cy="155496"/>
          </a:xfrm>
          <a:prstGeom prst="rect">
            <a:avLst/>
          </a:prstGeom>
        </p:spPr>
        <p:txBody>
          <a:bodyPr vert="horz" wrap="none" lIns="0" tIns="0" rIns="0" bIns="0" rtlCol="0" anchor="ctr">
            <a:noAutofit/>
          </a:bodyPr>
          <a:lstStyle>
            <a:lvl1pPr algn="l">
              <a:defRPr lang="en-US" sz="1000" kern="1200" baseline="0" smtClean="0">
                <a:solidFill>
                  <a:schemeClr val="accent3"/>
                </a:solidFill>
                <a:latin typeface="+mn-lt"/>
                <a:ea typeface="+mn-ea"/>
                <a:cs typeface="+mn-cs"/>
              </a:defRPr>
            </a:lvl1pPr>
          </a:lstStyle>
          <a:p>
            <a:pPr fontAlgn="base">
              <a:spcBef>
                <a:spcPct val="0"/>
              </a:spcBef>
              <a:spcAft>
                <a:spcPct val="0"/>
              </a:spcAft>
            </a:pPr>
            <a:fld id="{42C328C1-A84F-4A39-A664-DBA00541A8C6}" type="slidenum">
              <a:rPr lang="nl-NL">
                <a:solidFill>
                  <a:srgbClr val="2FA1D9"/>
                </a:solidFill>
              </a:rPr>
              <a:pPr fontAlgn="base">
                <a:spcBef>
                  <a:spcPct val="0"/>
                </a:spcBef>
                <a:spcAft>
                  <a:spcPct val="0"/>
                </a:spcAft>
              </a:pPr>
              <a:t>‹nr.›</a:t>
            </a:fld>
            <a:endParaRPr lang="nl-NL">
              <a:solidFill>
                <a:srgbClr val="2FA1D9"/>
              </a:solidFill>
            </a:endParaRPr>
          </a:p>
        </p:txBody>
      </p:sp>
      <p:grpSp>
        <p:nvGrpSpPr>
          <p:cNvPr id="5" name="LegendBoxes" hidden="1"/>
          <p:cNvGrpSpPr>
            <a:grpSpLocks/>
          </p:cNvGrpSpPr>
          <p:nvPr>
            <p:custDataLst>
              <p:tags r:id="rId14"/>
            </p:custDataLst>
          </p:nvPr>
        </p:nvGrpSpPr>
        <p:grpSpPr bwMode="auto">
          <a:xfrm>
            <a:off x="7995538" y="285076"/>
            <a:ext cx="779144" cy="1017201"/>
            <a:chOff x="4936" y="176"/>
            <a:chExt cx="481" cy="628"/>
          </a:xfrm>
        </p:grpSpPr>
        <p:sp>
          <p:nvSpPr>
            <p:cNvPr id="20" name="Legend1"/>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1" name="LegendRectangle1"/>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4" name="Legend2"/>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5" name="LegendRectangle2"/>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6" name="Legend3"/>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7" name="LegendRectangle3"/>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28" name="Legend4"/>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29" name="LegendRectangle4"/>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6" name="LegendLines" hidden="1"/>
          <p:cNvGrpSpPr>
            <a:grpSpLocks/>
          </p:cNvGrpSpPr>
          <p:nvPr>
            <p:custDataLst>
              <p:tags r:id="rId15"/>
            </p:custDataLst>
          </p:nvPr>
        </p:nvGrpSpPr>
        <p:grpSpPr bwMode="auto">
          <a:xfrm>
            <a:off x="7694247" y="285075"/>
            <a:ext cx="1093393" cy="745084"/>
            <a:chOff x="4750" y="176"/>
            <a:chExt cx="675" cy="460"/>
          </a:xfrm>
        </p:grpSpPr>
        <p:sp>
          <p:nvSpPr>
            <p:cNvPr id="31" name="LineLegend1"/>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2" name="LineLegend2"/>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3" name="LineLegend3"/>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fontAlgn="base">
                <a:spcBef>
                  <a:spcPct val="0"/>
                </a:spcBef>
                <a:spcAft>
                  <a:spcPct val="0"/>
                </a:spcAft>
              </a:pPr>
              <a:endParaRPr lang="nl-NL" sz="1600">
                <a:solidFill>
                  <a:srgbClr val="000000"/>
                </a:solidFill>
              </a:endParaRPr>
            </a:p>
          </p:txBody>
        </p:sp>
        <p:sp>
          <p:nvSpPr>
            <p:cNvPr id="34" name="Legend1"/>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35" name="Legend2"/>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36" name="Legend3"/>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grpSp>
      <p:grpSp>
        <p:nvGrpSpPr>
          <p:cNvPr id="7" name="McKSticker" hidden="1"/>
          <p:cNvGrpSpPr/>
          <p:nvPr>
            <p:custDataLst>
              <p:tags r:id="rId16"/>
            </p:custDataLst>
          </p:nvPr>
        </p:nvGrpSpPr>
        <p:grpSpPr>
          <a:xfrm>
            <a:off x="7830213" y="291554"/>
            <a:ext cx="1088629" cy="216680"/>
            <a:chOff x="7673881" y="285750"/>
            <a:chExt cx="1066894" cy="212366"/>
          </a:xfrm>
        </p:grpSpPr>
        <p:sp>
          <p:nvSpPr>
            <p:cNvPr id="38" name="StickerRectangle"/>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27432" tIns="0" rIns="0" bIns="27432">
              <a:spAutoFit/>
            </a:bodyPr>
            <a:lstStyle/>
            <a:p>
              <a:pPr algn="r" defTabSz="913526" fontAlgn="base">
                <a:spcBef>
                  <a:spcPct val="0"/>
                </a:spcBef>
                <a:spcAft>
                  <a:spcPct val="0"/>
                </a:spcAft>
                <a:buClr>
                  <a:srgbClr val="47A0AF"/>
                </a:buClr>
              </a:pPr>
              <a:r>
                <a:rPr lang="nl-NL" sz="1200">
                  <a:solidFill>
                    <a:srgbClr val="808080"/>
                  </a:solidFill>
                </a:rPr>
                <a:t>PRELIMINARY</a:t>
              </a:r>
            </a:p>
          </p:txBody>
        </p:sp>
        <p:cxnSp>
          <p:nvCxnSpPr>
            <p:cNvPr id="39" name="AutoShape 31"/>
            <p:cNvCxnSpPr>
              <a:cxnSpLocks noChangeShapeType="1"/>
              <a:stCxn id="38" idx="2"/>
              <a:endCxn id="38"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xmlns="">
                  <a:noFill/>
                </a14:hiddenFill>
              </a:ext>
            </a:extLst>
          </p:spPr>
        </p:cxnSp>
        <p:cxnSp>
          <p:nvCxnSpPr>
            <p:cNvPr id="40" name="AutoShape 32"/>
            <p:cNvCxnSpPr>
              <a:cxnSpLocks noChangeShapeType="1"/>
              <a:stCxn id="38" idx="4"/>
              <a:endCxn id="38"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a14="http://schemas.microsoft.com/office/drawing/2010/main" xmlns="">
                  <a:noFill/>
                </a14:hiddenFill>
              </a:ext>
            </a:extLst>
          </p:spPr>
        </p:cxnSp>
      </p:grpSp>
      <p:grpSp>
        <p:nvGrpSpPr>
          <p:cNvPr id="8" name="LegendMoons" hidden="1"/>
          <p:cNvGrpSpPr/>
          <p:nvPr>
            <p:custDataLst>
              <p:tags r:id="rId17"/>
            </p:custDataLst>
          </p:nvPr>
        </p:nvGrpSpPr>
        <p:grpSpPr>
          <a:xfrm>
            <a:off x="7927500" y="255920"/>
            <a:ext cx="847347" cy="1333054"/>
            <a:chOff x="7769225" y="2105025"/>
            <a:chExt cx="830430" cy="1306516"/>
          </a:xfrm>
        </p:grpSpPr>
        <p:grpSp>
          <p:nvGrpSpPr>
            <p:cNvPr id="9" name="MoonLegend1"/>
            <p:cNvGrpSpPr>
              <a:grpSpLocks noChangeAspect="1"/>
            </p:cNvGrpSpPr>
            <p:nvPr>
              <p:custDataLst>
                <p:tags r:id="rId18"/>
              </p:custDataLst>
            </p:nvPr>
          </p:nvGrpSpPr>
          <p:grpSpPr bwMode="auto">
            <a:xfrm>
              <a:off x="7769225" y="2105025"/>
              <a:ext cx="209550" cy="209551"/>
              <a:chOff x="4533" y="183"/>
              <a:chExt cx="144" cy="144"/>
            </a:xfrm>
          </p:grpSpPr>
          <p:sp>
            <p:nvSpPr>
              <p:cNvPr id="60" name="Oval 38"/>
              <p:cNvSpPr>
                <a:spLocks noChangeAspect="1" noChangeArrowheads="1"/>
              </p:cNvSpPr>
              <p:nvPr>
                <p:custDataLst>
                  <p:tags r:id="rId31"/>
                </p:custDataLst>
              </p:nvPr>
            </p:nvSpPr>
            <p:spPr bwMode="blackWhite">
              <a:xfrm>
                <a:off x="4533" y="183"/>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61" name="Arc 39" hidden="1"/>
              <p:cNvSpPr>
                <a:spLocks noChangeAspect="1"/>
              </p:cNvSpPr>
              <p:nvPr>
                <p:custDataLst>
                  <p:tags r:id="rId32"/>
                </p:custDataLst>
              </p:nvPr>
            </p:nvSpPr>
            <p:spPr bwMode="black">
              <a:xfrm>
                <a:off x="4533" y="183"/>
                <a:ext cx="144"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12" name="MoonLegend2"/>
            <p:cNvGrpSpPr>
              <a:grpSpLocks noChangeAspect="1"/>
            </p:cNvGrpSpPr>
            <p:nvPr>
              <p:custDataLst>
                <p:tags r:id="rId19"/>
              </p:custDataLst>
            </p:nvPr>
          </p:nvGrpSpPr>
          <p:grpSpPr bwMode="auto">
            <a:xfrm>
              <a:off x="7769225" y="2379266"/>
              <a:ext cx="209550" cy="209551"/>
              <a:chOff x="1694" y="2044"/>
              <a:chExt cx="160" cy="160"/>
            </a:xfrm>
          </p:grpSpPr>
          <p:sp>
            <p:nvSpPr>
              <p:cNvPr id="58" name="Oval 41"/>
              <p:cNvSpPr>
                <a:spLocks noChangeAspect="1" noChangeArrowheads="1"/>
              </p:cNvSpPr>
              <p:nvPr>
                <p:custDataLst>
                  <p:tags r:id="rId29"/>
                </p:custDataLst>
              </p:nvPr>
            </p:nvSpPr>
            <p:spPr bwMode="blackWhite">
              <a:xfrm>
                <a:off x="1694" y="204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9" name="Arc 42"/>
              <p:cNvSpPr>
                <a:spLocks noChangeAspect="1"/>
              </p:cNvSpPr>
              <p:nvPr>
                <p:custDataLst>
                  <p:tags r:id="rId30"/>
                </p:custDataLst>
              </p:nvPr>
            </p:nvSpPr>
            <p:spPr bwMode="black">
              <a:xfrm>
                <a:off x="1694" y="2044"/>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15" name="MoonLegend4"/>
            <p:cNvGrpSpPr>
              <a:grpSpLocks noChangeAspect="1"/>
            </p:cNvGrpSpPr>
            <p:nvPr>
              <p:custDataLst>
                <p:tags r:id="rId20"/>
              </p:custDataLst>
            </p:nvPr>
          </p:nvGrpSpPr>
          <p:grpSpPr bwMode="auto">
            <a:xfrm>
              <a:off x="7769225" y="2927748"/>
              <a:ext cx="209550" cy="209551"/>
              <a:chOff x="4495" y="1198"/>
              <a:chExt cx="160" cy="160"/>
            </a:xfrm>
          </p:grpSpPr>
          <p:sp>
            <p:nvSpPr>
              <p:cNvPr id="56" name="Oval 47"/>
              <p:cNvSpPr>
                <a:spLocks noChangeAspect="1" noChangeArrowheads="1"/>
              </p:cNvSpPr>
              <p:nvPr>
                <p:custDataLst>
                  <p:tags r:id="rId27"/>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7" name="Arc 48"/>
              <p:cNvSpPr>
                <a:spLocks noChangeAspect="1"/>
              </p:cNvSpPr>
              <p:nvPr>
                <p:custDataLst>
                  <p:tags r:id="rId28"/>
                </p:custDataLst>
              </p:nvPr>
            </p:nvSpPr>
            <p:spPr bwMode="black">
              <a:xfrm>
                <a:off x="4495" y="1198"/>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nvGrpSpPr>
            <p:cNvPr id="18" name="MoonLegend5"/>
            <p:cNvGrpSpPr>
              <a:grpSpLocks noChangeAspect="1"/>
            </p:cNvGrpSpPr>
            <p:nvPr>
              <p:custDataLst>
                <p:tags r:id="rId21"/>
              </p:custDataLst>
            </p:nvPr>
          </p:nvGrpSpPr>
          <p:grpSpPr bwMode="auto">
            <a:xfrm>
              <a:off x="7769225" y="3201990"/>
              <a:ext cx="209550" cy="209551"/>
              <a:chOff x="4495" y="1440"/>
              <a:chExt cx="160" cy="160"/>
            </a:xfrm>
          </p:grpSpPr>
          <p:sp>
            <p:nvSpPr>
              <p:cNvPr id="54" name="Oval 50"/>
              <p:cNvSpPr>
                <a:spLocks noChangeAspect="1" noChangeArrowheads="1"/>
              </p:cNvSpPr>
              <p:nvPr>
                <p:custDataLst>
                  <p:tags r:id="rId25"/>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5" name="Oval 51"/>
              <p:cNvSpPr>
                <a:spLocks noChangeAspect="1" noChangeArrowheads="1"/>
              </p:cNvSpPr>
              <p:nvPr>
                <p:custDataLst>
                  <p:tags r:id="rId26"/>
                </p:custDataLst>
              </p:nvPr>
            </p:nvSpPr>
            <p:spPr bwMode="black">
              <a:xfrm>
                <a:off x="4495" y="1440"/>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sp>
          <p:nvSpPr>
            <p:cNvPr id="46" name="Legend1"/>
            <p:cNvSpPr>
              <a:spLocks noChangeArrowheads="1"/>
            </p:cNvSpPr>
            <p:nvPr/>
          </p:nvSpPr>
          <p:spPr bwMode="auto">
            <a:xfrm>
              <a:off x="8089900" y="211772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7" name="Legend2"/>
            <p:cNvSpPr>
              <a:spLocks noChangeArrowheads="1"/>
            </p:cNvSpPr>
            <p:nvPr/>
          </p:nvSpPr>
          <p:spPr bwMode="auto">
            <a:xfrm>
              <a:off x="8089900" y="2392363"/>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8" name="Legend3"/>
            <p:cNvSpPr>
              <a:spLocks noChangeArrowheads="1"/>
            </p:cNvSpPr>
            <p:nvPr/>
          </p:nvSpPr>
          <p:spPr bwMode="auto">
            <a:xfrm>
              <a:off x="8089900" y="2667002"/>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49" name="Legend4"/>
            <p:cNvSpPr>
              <a:spLocks noChangeArrowheads="1"/>
            </p:cNvSpPr>
            <p:nvPr/>
          </p:nvSpPr>
          <p:spPr bwMode="auto">
            <a:xfrm>
              <a:off x="8089900" y="2938465"/>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sp>
          <p:nvSpPr>
            <p:cNvPr id="50" name="Legend5"/>
            <p:cNvSpPr>
              <a:spLocks noChangeArrowheads="1"/>
            </p:cNvSpPr>
            <p:nvPr/>
          </p:nvSpPr>
          <p:spPr bwMode="auto">
            <a:xfrm>
              <a:off x="8089900" y="3214690"/>
              <a:ext cx="509755"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lIns="0" tIns="0" rIns="0" bIns="0">
              <a:spAutoFit/>
            </a:bodyPr>
            <a:lstStyle/>
            <a:p>
              <a:pPr defTabSz="913526" fontAlgn="base">
                <a:spcBef>
                  <a:spcPct val="0"/>
                </a:spcBef>
                <a:spcAft>
                  <a:spcPct val="0"/>
                </a:spcAft>
                <a:buClr>
                  <a:srgbClr val="47A0AF"/>
                </a:buClr>
              </a:pPr>
              <a:r>
                <a:rPr lang="nl-NL" sz="1200">
                  <a:solidFill>
                    <a:srgbClr val="000000"/>
                  </a:solidFill>
                </a:rPr>
                <a:t>Legend</a:t>
              </a:r>
            </a:p>
          </p:txBody>
        </p:sp>
        <p:grpSp>
          <p:nvGrpSpPr>
            <p:cNvPr id="23" name="MoonLegend3"/>
            <p:cNvGrpSpPr>
              <a:grpSpLocks noChangeAspect="1"/>
            </p:cNvGrpSpPr>
            <p:nvPr>
              <p:custDataLst>
                <p:tags r:id="rId22"/>
              </p:custDataLst>
            </p:nvPr>
          </p:nvGrpSpPr>
          <p:grpSpPr bwMode="auto">
            <a:xfrm>
              <a:off x="7769225" y="2653507"/>
              <a:ext cx="209550" cy="209551"/>
              <a:chOff x="4495" y="1198"/>
              <a:chExt cx="160" cy="160"/>
            </a:xfrm>
          </p:grpSpPr>
          <p:sp>
            <p:nvSpPr>
              <p:cNvPr id="52" name="Oval 47"/>
              <p:cNvSpPr>
                <a:spLocks noChangeAspect="1" noChangeArrowheads="1"/>
              </p:cNvSpPr>
              <p:nvPr>
                <p:custDataLst>
                  <p:tags r:id="rId23"/>
                </p:custDataLst>
              </p:nvPr>
            </p:nvSpPr>
            <p:spPr bwMode="blackWhite">
              <a:xfrm>
                <a:off x="4495" y="1198"/>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sp>
            <p:nvSpPr>
              <p:cNvPr id="53" name="Arc 48"/>
              <p:cNvSpPr>
                <a:spLocks noChangeAspect="1"/>
              </p:cNvSpPr>
              <p:nvPr>
                <p:custDataLst>
                  <p:tags r:id="rId24"/>
                </p:custDataLst>
              </p:nvPr>
            </p:nvSpPr>
            <p:spPr bwMode="black">
              <a:xfrm>
                <a:off x="4495" y="1198"/>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nl-NL" sz="1600">
                  <a:solidFill>
                    <a:srgbClr val="000000"/>
                  </a:solidFill>
                </a:endParaRPr>
              </a:p>
            </p:txBody>
          </p:sp>
        </p:grpSp>
      </p:grpSp>
      <p:pic>
        <p:nvPicPr>
          <p:cNvPr id="13335" name="Picture 23">
            <a:extLst>
              <a:ext uri="{FF2B5EF4-FFF2-40B4-BE49-F238E27FC236}">
                <a16:creationId xmlns:a16="http://schemas.microsoft.com/office/drawing/2014/main" id="{E7369E36-77E0-4467-9C7E-5122B710AFFA}"/>
              </a:ext>
            </a:extLst>
          </p:cNvPr>
          <p:cNvPicPr>
            <a:picLocks noChangeAspect="1" noChangeArrowheads="1"/>
          </p:cNvPicPr>
          <p:nvPr/>
        </p:nvPicPr>
        <p:blipFill>
          <a:blip r:embed="rId34">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06338115"/>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ftr="0" dt="0"/>
  <p:txStyles>
    <p:titleStyle>
      <a:lvl1pPr algn="l" defTabSz="913526" rtl="0" eaLnBrk="1" fontAlgn="base" hangingPunct="1">
        <a:spcBef>
          <a:spcPct val="0"/>
        </a:spcBef>
        <a:spcAft>
          <a:spcPct val="0"/>
        </a:spcAft>
        <a:tabLst>
          <a:tab pos="364439" algn="l"/>
        </a:tabLst>
        <a:defRPr sz="1900" b="1">
          <a:solidFill>
            <a:schemeClr val="accent3"/>
          </a:solidFill>
          <a:latin typeface="+mj-lt"/>
          <a:ea typeface="+mj-ea"/>
          <a:cs typeface="+mj-cs"/>
        </a:defRPr>
      </a:lvl1pPr>
      <a:lvl2pPr algn="l" defTabSz="913526" rtl="0" eaLnBrk="1" fontAlgn="base" hangingPunct="1">
        <a:spcBef>
          <a:spcPct val="0"/>
        </a:spcBef>
        <a:spcAft>
          <a:spcPct val="0"/>
        </a:spcAft>
        <a:defRPr sz="1900" b="1">
          <a:solidFill>
            <a:schemeClr val="tx2"/>
          </a:solidFill>
          <a:latin typeface="Arial" charset="0"/>
        </a:defRPr>
      </a:lvl2pPr>
      <a:lvl3pPr algn="l" defTabSz="913526" rtl="0" eaLnBrk="1" fontAlgn="base" hangingPunct="1">
        <a:spcBef>
          <a:spcPct val="0"/>
        </a:spcBef>
        <a:spcAft>
          <a:spcPct val="0"/>
        </a:spcAft>
        <a:defRPr sz="1900" b="1">
          <a:solidFill>
            <a:schemeClr val="tx2"/>
          </a:solidFill>
          <a:latin typeface="Arial" charset="0"/>
        </a:defRPr>
      </a:lvl3pPr>
      <a:lvl4pPr algn="l" defTabSz="913526" rtl="0" eaLnBrk="1" fontAlgn="base" hangingPunct="1">
        <a:spcBef>
          <a:spcPct val="0"/>
        </a:spcBef>
        <a:spcAft>
          <a:spcPct val="0"/>
        </a:spcAft>
        <a:defRPr sz="1900" b="1">
          <a:solidFill>
            <a:schemeClr val="tx2"/>
          </a:solidFill>
          <a:latin typeface="Arial" charset="0"/>
        </a:defRPr>
      </a:lvl4pPr>
      <a:lvl5pPr algn="l" defTabSz="913526" rtl="0" eaLnBrk="1" fontAlgn="base" hangingPunct="1">
        <a:spcBef>
          <a:spcPct val="0"/>
        </a:spcBef>
        <a:spcAft>
          <a:spcPct val="0"/>
        </a:spcAft>
        <a:defRPr sz="1900" b="1">
          <a:solidFill>
            <a:schemeClr val="tx2"/>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marL="0" indent="0" algn="l" defTabSz="913526" rtl="0" eaLnBrk="1" fontAlgn="base" hangingPunct="1">
        <a:spcBef>
          <a:spcPct val="0"/>
        </a:spcBef>
        <a:spcAft>
          <a:spcPct val="0"/>
        </a:spcAft>
        <a:buClr>
          <a:schemeClr val="tx2"/>
        </a:buClr>
        <a:defRPr sz="1600">
          <a:solidFill>
            <a:schemeClr val="tx1"/>
          </a:solidFill>
          <a:latin typeface="+mn-lt"/>
          <a:ea typeface="+mn-ea"/>
          <a:cs typeface="+mn-cs"/>
        </a:defRPr>
      </a:lvl1pPr>
      <a:lvl2pPr marL="197607" indent="-195987" algn="l" defTabSz="913526" rtl="0" eaLnBrk="1" fontAlgn="base" hangingPunct="1">
        <a:spcBef>
          <a:spcPct val="0"/>
        </a:spcBef>
        <a:spcAft>
          <a:spcPct val="0"/>
        </a:spcAft>
        <a:buClr>
          <a:schemeClr val="tx2"/>
        </a:buClr>
        <a:buSzPct val="125000"/>
        <a:buFont typeface="Arial" charset="0"/>
        <a:buChar char="▪"/>
        <a:defRPr sz="1600">
          <a:solidFill>
            <a:schemeClr val="tx1"/>
          </a:solidFill>
          <a:latin typeface="+mn-lt"/>
        </a:defRPr>
      </a:lvl2pPr>
      <a:lvl3pPr marL="466481" indent="-267255"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3pPr>
      <a:lvl4pPr marL="626835" indent="-158733" algn="l" defTabSz="913526" rtl="0" eaLnBrk="1" fontAlgn="base" hangingPunct="1">
        <a:spcBef>
          <a:spcPct val="0"/>
        </a:spcBef>
        <a:spcAft>
          <a:spcPct val="0"/>
        </a:spcAft>
        <a:buClr>
          <a:schemeClr val="tx2"/>
        </a:buClr>
        <a:buSzPct val="120000"/>
        <a:buFont typeface="Arial" charset="0"/>
        <a:buChar char="▫"/>
        <a:defRPr sz="1600">
          <a:solidFill>
            <a:schemeClr val="tx1"/>
          </a:solidFill>
          <a:latin typeface="+mn-lt"/>
        </a:defRPr>
      </a:lvl4pPr>
      <a:lvl5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1" name="Picture 42" descr="V:\02_Multimedia 2012\00-ZPB381-Education initiative\LOGO-huisstijl\FINAL STAGE\Logo stichting leerKRACHT\1-RGB\leerKRACHT-logo-RGB.jpg">
            <a:extLst>
              <a:ext uri="{FF2B5EF4-FFF2-40B4-BE49-F238E27FC236}">
                <a16:creationId xmlns:a16="http://schemas.microsoft.com/office/drawing/2014/main" id="{24F5B420-EC92-A344-9E31-5708439F46C4}"/>
              </a:ext>
            </a:extLst>
          </p:cNvPr>
          <p:cNvPicPr>
            <a:picLocks noChangeAspect="1" noChangeArrowheads="1"/>
          </p:cNvPicPr>
          <p:nvPr/>
        </p:nvPicPr>
        <p:blipFill>
          <a:blip r:embed="rId21">
            <a:extLst>
              <a:ext uri="{28A0092B-C50C-407E-A947-70E740481C1C}">
                <a14:useLocalDpi xmlns:a14="http://schemas.microsoft.com/office/drawing/2010/main" val="0"/>
              </a:ext>
            </a:extLst>
          </a:blip>
          <a:srcRect l="6418" t="4668" b="4372"/>
          <a:stretch>
            <a:fillRect/>
          </a:stretch>
        </p:blipFill>
        <p:spPr bwMode="auto">
          <a:xfrm>
            <a:off x="7986713" y="92075"/>
            <a:ext cx="1144587"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Working Draft" hidden="1">
            <a:extLst>
              <a:ext uri="{FF2B5EF4-FFF2-40B4-BE49-F238E27FC236}">
                <a16:creationId xmlns:a16="http://schemas.microsoft.com/office/drawing/2014/main" id="{5F9382AC-33B0-4146-8981-1B822119FCB6}"/>
              </a:ext>
            </a:extLst>
          </p:cNvPr>
          <p:cNvSpPr txBox="1">
            <a:spLocks noChangeArrowheads="1"/>
          </p:cNvSpPr>
          <p:nvPr/>
        </p:nvSpPr>
        <p:spPr bwMode="auto">
          <a:xfrm rot="5400000">
            <a:off x="8027988" y="1981200"/>
            <a:ext cx="2089150"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en-US" sz="600">
                <a:solidFill>
                  <a:srgbClr val="000000"/>
                </a:solidFill>
                <a:ea typeface="+mn-ea"/>
              </a:rPr>
              <a:t>Last Modified 8/19/2015 11:00 AM W. Europe Standard Time</a:t>
            </a:r>
            <a:endParaRPr lang="nl-NL">
              <a:solidFill>
                <a:srgbClr val="000000"/>
              </a:solidFill>
              <a:ea typeface="+mn-ea"/>
            </a:endParaRPr>
          </a:p>
        </p:txBody>
      </p:sp>
      <p:sp>
        <p:nvSpPr>
          <p:cNvPr id="1035" name="Printed" hidden="1">
            <a:extLst>
              <a:ext uri="{FF2B5EF4-FFF2-40B4-BE49-F238E27FC236}">
                <a16:creationId xmlns:a16="http://schemas.microsoft.com/office/drawing/2014/main" id="{DAD3BA8F-5938-F440-B8B8-DB39A690EAAB}"/>
              </a:ext>
            </a:extLst>
          </p:cNvPr>
          <p:cNvSpPr txBox="1">
            <a:spLocks noChangeArrowheads="1"/>
          </p:cNvSpPr>
          <p:nvPr/>
        </p:nvSpPr>
        <p:spPr bwMode="auto">
          <a:xfrm rot="5400000">
            <a:off x="8156575" y="4198938"/>
            <a:ext cx="1831975" cy="9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defTabSz="914400" eaLnBrk="1" hangingPunct="1">
              <a:defRPr/>
            </a:pPr>
            <a:r>
              <a:rPr lang="en-US" sz="600">
                <a:solidFill>
                  <a:srgbClr val="000000"/>
                </a:solidFill>
                <a:ea typeface="+mn-ea"/>
              </a:rPr>
              <a:t>Printed 8/12/2015 3:20 PM W. Europe Standard Time</a:t>
            </a:r>
            <a:endParaRPr lang="nl-NL">
              <a:solidFill>
                <a:srgbClr val="000000"/>
              </a:solidFill>
              <a:ea typeface="+mn-ea"/>
            </a:endParaRPr>
          </a:p>
        </p:txBody>
      </p:sp>
      <p:sp>
        <p:nvSpPr>
          <p:cNvPr id="2054" name="Rectangle 286">
            <a:extLst>
              <a:ext uri="{FF2B5EF4-FFF2-40B4-BE49-F238E27FC236}">
                <a16:creationId xmlns:a16="http://schemas.microsoft.com/office/drawing/2014/main" id="{6B9BC7A1-F197-DA45-A355-A63814183567}"/>
              </a:ext>
            </a:extLst>
          </p:cNvPr>
          <p:cNvSpPr>
            <a:spLocks noGrp="1" noChangeArrowheads="1"/>
          </p:cNvSpPr>
          <p:nvPr>
            <p:ph type="body" idx="1"/>
          </p:nvPr>
        </p:nvSpPr>
        <p:spPr bwMode="auto">
          <a:xfrm>
            <a:off x="1482725" y="1990725"/>
            <a:ext cx="4389438"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
        <p:nvSpPr>
          <p:cNvPr id="2055" name="Title Placeholder 2">
            <a:extLst>
              <a:ext uri="{FF2B5EF4-FFF2-40B4-BE49-F238E27FC236}">
                <a16:creationId xmlns:a16="http://schemas.microsoft.com/office/drawing/2014/main" id="{84CC9447-4985-8A44-B725-B27A4A369ED1}"/>
              </a:ext>
            </a:extLst>
          </p:cNvPr>
          <p:cNvSpPr>
            <a:spLocks noGrp="1" noChangeArrowheads="1"/>
          </p:cNvSpPr>
          <p:nvPr>
            <p:ph type="title"/>
          </p:nvPr>
        </p:nvSpPr>
        <p:spPr bwMode="auto">
          <a:xfrm>
            <a:off x="358775" y="234950"/>
            <a:ext cx="747077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a:r>
              <a:rPr lang="nl-NL" altLang="nl-NL"/>
              <a:t>Click to edit Master title style</a:t>
            </a:r>
          </a:p>
        </p:txBody>
      </p:sp>
      <p:sp>
        <p:nvSpPr>
          <p:cNvPr id="2056" name="McK 1. On-page tracker" hidden="1">
            <a:extLst>
              <a:ext uri="{FF2B5EF4-FFF2-40B4-BE49-F238E27FC236}">
                <a16:creationId xmlns:a16="http://schemas.microsoft.com/office/drawing/2014/main" id="{D842430F-FA8D-7A41-A199-5B81DCDCF22E}"/>
              </a:ext>
            </a:extLst>
          </p:cNvPr>
          <p:cNvSpPr>
            <a:spLocks noChangeArrowheads="1"/>
          </p:cNvSpPr>
          <p:nvPr/>
        </p:nvSpPr>
        <p:spPr bwMode="auto">
          <a:xfrm>
            <a:off x="358775" y="26988"/>
            <a:ext cx="876300" cy="220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914400" eaLnBrk="1" hangingPunct="1"/>
            <a:r>
              <a:rPr lang="nl-NL" altLang="nl-NL" sz="1400">
                <a:solidFill>
                  <a:srgbClr val="808080"/>
                </a:solidFill>
              </a:rPr>
              <a:t>TRACKER</a:t>
            </a:r>
          </a:p>
        </p:txBody>
      </p:sp>
      <p:sp>
        <p:nvSpPr>
          <p:cNvPr id="11" name="McK 3. Unit of measure" hidden="1">
            <a:extLst>
              <a:ext uri="{FF2B5EF4-FFF2-40B4-BE49-F238E27FC236}">
                <a16:creationId xmlns:a16="http://schemas.microsoft.com/office/drawing/2014/main" id="{37763271-1D23-0848-9718-CCB15464529E}"/>
              </a:ext>
            </a:extLst>
          </p:cNvPr>
          <p:cNvSpPr txBox="1">
            <a:spLocks noChangeArrowheads="1"/>
          </p:cNvSpPr>
          <p:nvPr/>
        </p:nvSpPr>
        <p:spPr bwMode="auto">
          <a:xfrm>
            <a:off x="358775" y="542925"/>
            <a:ext cx="7470775" cy="25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nl-NL" sz="1600">
                <a:solidFill>
                  <a:srgbClr val="808080"/>
                </a:solidFill>
                <a:ea typeface="+mn-ea"/>
              </a:rPr>
              <a:t>Meeteenheid</a:t>
            </a:r>
          </a:p>
        </p:txBody>
      </p:sp>
      <p:grpSp>
        <p:nvGrpSpPr>
          <p:cNvPr id="2058" name="McK Slide Elements" hidden="1">
            <a:extLst>
              <a:ext uri="{FF2B5EF4-FFF2-40B4-BE49-F238E27FC236}">
                <a16:creationId xmlns:a16="http://schemas.microsoft.com/office/drawing/2014/main" id="{58E7F883-DA07-4E43-AA65-40638A8E5D38}"/>
              </a:ext>
            </a:extLst>
          </p:cNvPr>
          <p:cNvGrpSpPr>
            <a:grpSpLocks/>
          </p:cNvGrpSpPr>
          <p:nvPr/>
        </p:nvGrpSpPr>
        <p:grpSpPr bwMode="auto">
          <a:xfrm>
            <a:off x="1233488" y="6323013"/>
            <a:ext cx="7358062" cy="466725"/>
            <a:chOff x="75" y="3904"/>
            <a:chExt cx="4559" cy="288"/>
          </a:xfrm>
        </p:grpSpPr>
        <p:sp>
          <p:nvSpPr>
            <p:cNvPr id="13" name="McK 4. Footnote">
              <a:extLst>
                <a:ext uri="{FF2B5EF4-FFF2-40B4-BE49-F238E27FC236}">
                  <a16:creationId xmlns:a16="http://schemas.microsoft.com/office/drawing/2014/main" id="{2E92DF5C-1EE6-5546-8058-4A596EF184C8}"/>
                </a:ext>
              </a:extLst>
            </p:cNvPr>
            <p:cNvSpPr txBox="1">
              <a:spLocks noChangeArrowheads="1"/>
            </p:cNvSpPr>
            <p:nvPr/>
          </p:nvSpPr>
          <p:spPr bwMode="auto">
            <a:xfrm>
              <a:off x="75" y="3904"/>
              <a:ext cx="4559" cy="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eaLnBrk="1" hangingPunct="1">
                <a:defRPr/>
              </a:pPr>
              <a:r>
                <a:rPr lang="nl-NL" sz="1000">
                  <a:solidFill>
                    <a:srgbClr val="2FA1D9"/>
                  </a:solidFill>
                  <a:ea typeface="+mn-ea"/>
                </a:rPr>
                <a:t>1 Voetnoot</a:t>
              </a:r>
            </a:p>
          </p:txBody>
        </p:sp>
        <p:sp>
          <p:nvSpPr>
            <p:cNvPr id="2105" name="McK 5. Source">
              <a:extLst>
                <a:ext uri="{FF2B5EF4-FFF2-40B4-BE49-F238E27FC236}">
                  <a16:creationId xmlns:a16="http://schemas.microsoft.com/office/drawing/2014/main" id="{F1136EF5-2300-7C44-B846-331BE4D66BD1}"/>
                </a:ext>
              </a:extLst>
            </p:cNvPr>
            <p:cNvSpPr>
              <a:spLocks noChangeArrowheads="1"/>
            </p:cNvSpPr>
            <p:nvPr/>
          </p:nvSpPr>
          <p:spPr bwMode="auto">
            <a:xfrm>
              <a:off x="75" y="4095"/>
              <a:ext cx="4558" cy="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620713" indent="-620713" defTabSz="912813">
                <a:tabLst>
                  <a:tab pos="623888" algn="l"/>
                </a:tabLst>
                <a:defRPr>
                  <a:solidFill>
                    <a:schemeClr val="tx1"/>
                  </a:solidFill>
                  <a:latin typeface="Arial" panose="020B0604020202020204" pitchFamily="34" charset="0"/>
                  <a:ea typeface="MS PGothic" panose="020B0600070205080204" pitchFamily="34" charset="-128"/>
                </a:defRPr>
              </a:lvl1pPr>
              <a:lvl2pPr marL="742950" indent="-285750" defTabSz="912813">
                <a:tabLst>
                  <a:tab pos="623888" algn="l"/>
                </a:tabLst>
                <a:defRPr>
                  <a:solidFill>
                    <a:schemeClr val="tx1"/>
                  </a:solidFill>
                  <a:latin typeface="Arial" panose="020B0604020202020204" pitchFamily="34" charset="0"/>
                  <a:ea typeface="MS PGothic" panose="020B0600070205080204" pitchFamily="34" charset="-128"/>
                </a:defRPr>
              </a:lvl2pPr>
              <a:lvl3pPr marL="1143000" indent="-228600" defTabSz="912813">
                <a:tabLst>
                  <a:tab pos="623888" algn="l"/>
                </a:tabLst>
                <a:defRPr>
                  <a:solidFill>
                    <a:schemeClr val="tx1"/>
                  </a:solidFill>
                  <a:latin typeface="Arial" panose="020B0604020202020204" pitchFamily="34" charset="0"/>
                  <a:ea typeface="MS PGothic" panose="020B0600070205080204" pitchFamily="34" charset="-128"/>
                </a:defRPr>
              </a:lvl3pPr>
              <a:lvl4pPr marL="1600200" indent="-228600" defTabSz="912813">
                <a:tabLst>
                  <a:tab pos="623888" algn="l"/>
                </a:tabLst>
                <a:defRPr>
                  <a:solidFill>
                    <a:schemeClr val="tx1"/>
                  </a:solidFill>
                  <a:latin typeface="Arial" panose="020B0604020202020204" pitchFamily="34" charset="0"/>
                  <a:ea typeface="MS PGothic" panose="020B0600070205080204" pitchFamily="34" charset="-128"/>
                </a:defRPr>
              </a:lvl4pPr>
              <a:lvl5pPr marL="2057400" indent="-228600" defTabSz="912813">
                <a:tabLst>
                  <a:tab pos="623888" algn="l"/>
                </a:tabLst>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tabLst>
                  <a:tab pos="623888" algn="l"/>
                </a:tabLst>
                <a:defRPr>
                  <a:solidFill>
                    <a:schemeClr val="tx1"/>
                  </a:solidFill>
                  <a:latin typeface="Arial" panose="020B0604020202020204" pitchFamily="34" charset="0"/>
                  <a:ea typeface="MS PGothic" panose="020B0600070205080204" pitchFamily="34" charset="-128"/>
                </a:defRPr>
              </a:lvl9pPr>
            </a:lstStyle>
            <a:p>
              <a:pPr eaLnBrk="1" hangingPunct="1"/>
              <a:r>
                <a:rPr lang="nl-NL" altLang="nl-NL" sz="1000">
                  <a:solidFill>
                    <a:srgbClr val="2FA1D9"/>
                  </a:solidFill>
                </a:rPr>
                <a:t>BRON: Bron</a:t>
              </a:r>
            </a:p>
          </p:txBody>
        </p:sp>
      </p:grpSp>
      <p:grpSp>
        <p:nvGrpSpPr>
          <p:cNvPr id="2059" name="ACET" hidden="1">
            <a:extLst>
              <a:ext uri="{FF2B5EF4-FFF2-40B4-BE49-F238E27FC236}">
                <a16:creationId xmlns:a16="http://schemas.microsoft.com/office/drawing/2014/main" id="{F01418C8-940B-D542-959B-B48FB5FFBB30}"/>
              </a:ext>
            </a:extLst>
          </p:cNvPr>
          <p:cNvGrpSpPr>
            <a:grpSpLocks/>
          </p:cNvGrpSpPr>
          <p:nvPr/>
        </p:nvGrpSpPr>
        <p:grpSpPr bwMode="auto">
          <a:xfrm>
            <a:off x="1482725" y="1149350"/>
            <a:ext cx="4349750" cy="519113"/>
            <a:chOff x="915" y="710"/>
            <a:chExt cx="2686" cy="320"/>
          </a:xfrm>
        </p:grpSpPr>
        <p:cxnSp>
          <p:nvCxnSpPr>
            <p:cNvPr id="2102" name="AutoShape 249">
              <a:extLst>
                <a:ext uri="{FF2B5EF4-FFF2-40B4-BE49-F238E27FC236}">
                  <a16:creationId xmlns:a16="http://schemas.microsoft.com/office/drawing/2014/main" id="{6966D066-EB80-EE47-9E52-317F3921EB4F}"/>
                </a:ext>
              </a:extLst>
            </p:cNvPr>
            <p:cNvCxnSpPr>
              <a:cxnSpLocks noChangeShapeType="1"/>
              <a:stCxn id="2103" idx="4"/>
              <a:endCxn id="2103" idx="6"/>
            </p:cNvCxnSpPr>
            <p:nvPr/>
          </p:nvCxnSpPr>
          <p:spPr bwMode="auto">
            <a:xfrm>
              <a:off x="915" y="1030"/>
              <a:ext cx="2686" cy="0"/>
            </a:xfrm>
            <a:prstGeom prst="straightConnector1">
              <a:avLst/>
            </a:prstGeom>
            <a:noFill/>
            <a:ln w="952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03" name="AutoShape 250">
              <a:extLst>
                <a:ext uri="{FF2B5EF4-FFF2-40B4-BE49-F238E27FC236}">
                  <a16:creationId xmlns:a16="http://schemas.microsoft.com/office/drawing/2014/main" id="{0272DFEE-C641-4944-9739-5F85D39EE2DE}"/>
                </a:ext>
              </a:extLst>
            </p:cNvPr>
            <p:cNvSpPr>
              <a:spLocks noChangeArrowheads="1"/>
            </p:cNvSpPr>
            <p:nvPr/>
          </p:nvSpPr>
          <p:spPr bwMode="auto">
            <a:xfrm>
              <a:off x="915" y="710"/>
              <a:ext cx="2686" cy="320"/>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914400" eaLnBrk="1" hangingPunct="1"/>
              <a:r>
                <a:rPr lang="nl-NL" altLang="nl-NL" sz="1600" b="1">
                  <a:solidFill>
                    <a:srgbClr val="000000"/>
                  </a:solidFill>
                </a:rPr>
                <a:t>Title</a:t>
              </a:r>
            </a:p>
            <a:p>
              <a:pPr defTabSz="914400" eaLnBrk="1" hangingPunct="1"/>
              <a:r>
                <a:rPr lang="nl-NL" altLang="nl-NL" sz="1600">
                  <a:solidFill>
                    <a:srgbClr val="808080"/>
                  </a:solidFill>
                </a:rPr>
                <a:t>Unit of measure</a:t>
              </a:r>
            </a:p>
          </p:txBody>
        </p:sp>
      </p:grpSp>
      <p:sp>
        <p:nvSpPr>
          <p:cNvPr id="22" name="Slide Number Placeholder 1">
            <a:extLst>
              <a:ext uri="{FF2B5EF4-FFF2-40B4-BE49-F238E27FC236}">
                <a16:creationId xmlns:a16="http://schemas.microsoft.com/office/drawing/2014/main" id="{10A805AA-D5AD-BE4D-9272-816ADFE2A889}"/>
              </a:ext>
            </a:extLst>
          </p:cNvPr>
          <p:cNvSpPr>
            <a:spLocks noGrp="1"/>
          </p:cNvSpPr>
          <p:nvPr>
            <p:ph type="sldNum" sz="quarter" idx="4"/>
          </p:nvPr>
        </p:nvSpPr>
        <p:spPr>
          <a:xfrm>
            <a:off x="8720138" y="6640513"/>
            <a:ext cx="212725" cy="155575"/>
          </a:xfrm>
          <a:prstGeom prst="rect">
            <a:avLst/>
          </a:prstGeom>
        </p:spPr>
        <p:txBody>
          <a:bodyPr vert="horz" wrap="none" lIns="0" tIns="0" rIns="0" bIns="0" numCol="1" anchor="ctr" anchorCtr="0" compatLnSpc="1">
            <a:prstTxWarp prst="textNoShape">
              <a:avLst/>
            </a:prstTxWarp>
            <a:noAutofit/>
          </a:bodyPr>
          <a:lstStyle>
            <a:lvl1pPr defTabSz="914400" eaLnBrk="1" hangingPunct="1">
              <a:defRPr sz="1000">
                <a:solidFill>
                  <a:srgbClr val="2FA1D9"/>
                </a:solidFill>
              </a:defRPr>
            </a:lvl1pPr>
          </a:lstStyle>
          <a:p>
            <a:fld id="{26C0BDD0-92B1-FC4A-A662-6D3772DEE4BA}" type="slidenum">
              <a:rPr lang="nl-NL" altLang="nl-NL"/>
              <a:pPr/>
              <a:t>‹nr.›</a:t>
            </a:fld>
            <a:endParaRPr lang="nl-NL" altLang="nl-NL"/>
          </a:p>
        </p:txBody>
      </p:sp>
      <p:grpSp>
        <p:nvGrpSpPr>
          <p:cNvPr id="2061" name="LegendBoxes" hidden="1">
            <a:extLst>
              <a:ext uri="{FF2B5EF4-FFF2-40B4-BE49-F238E27FC236}">
                <a16:creationId xmlns:a16="http://schemas.microsoft.com/office/drawing/2014/main" id="{164AC38E-668B-8A40-B7DE-CC08EBFD7ED9}"/>
              </a:ext>
            </a:extLst>
          </p:cNvPr>
          <p:cNvGrpSpPr>
            <a:grpSpLocks/>
          </p:cNvGrpSpPr>
          <p:nvPr/>
        </p:nvGrpSpPr>
        <p:grpSpPr bwMode="auto">
          <a:xfrm>
            <a:off x="7996238" y="285750"/>
            <a:ext cx="777875" cy="1016000"/>
            <a:chOff x="4936" y="176"/>
            <a:chExt cx="481" cy="628"/>
          </a:xfrm>
        </p:grpSpPr>
        <p:sp>
          <p:nvSpPr>
            <p:cNvPr id="2094" name="Legend1">
              <a:extLst>
                <a:ext uri="{FF2B5EF4-FFF2-40B4-BE49-F238E27FC236}">
                  <a16:creationId xmlns:a16="http://schemas.microsoft.com/office/drawing/2014/main" id="{241020BF-51CC-964E-B798-46030A925285}"/>
                </a:ext>
              </a:extLst>
            </p:cNvPr>
            <p:cNvSpPr>
              <a:spLocks noChangeArrowheads="1"/>
            </p:cNvSpPr>
            <p:nvPr/>
          </p:nvSpPr>
          <p:spPr bwMode="auto">
            <a:xfrm>
              <a:off x="5096"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1" name="LegendRectangle1">
              <a:extLst>
                <a:ext uri="{FF2B5EF4-FFF2-40B4-BE49-F238E27FC236}">
                  <a16:creationId xmlns:a16="http://schemas.microsoft.com/office/drawing/2014/main" id="{5F4EC5F7-7836-A041-921F-E760E45A6770}"/>
                </a:ext>
              </a:extLst>
            </p:cNvPr>
            <p:cNvSpPr>
              <a:spLocks noChangeArrowheads="1"/>
            </p:cNvSpPr>
            <p:nvPr/>
          </p:nvSpPr>
          <p:spPr bwMode="auto">
            <a:xfrm>
              <a:off x="4936" y="183"/>
              <a:ext cx="104" cy="101"/>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2096" name="Legend2">
              <a:extLst>
                <a:ext uri="{FF2B5EF4-FFF2-40B4-BE49-F238E27FC236}">
                  <a16:creationId xmlns:a16="http://schemas.microsoft.com/office/drawing/2014/main" id="{A14BDEDB-EBDE-9944-9FC7-B28C12DFE643}"/>
                </a:ext>
              </a:extLst>
            </p:cNvPr>
            <p:cNvSpPr>
              <a:spLocks noChangeArrowheads="1"/>
            </p:cNvSpPr>
            <p:nvPr/>
          </p:nvSpPr>
          <p:spPr bwMode="auto">
            <a:xfrm>
              <a:off x="5096" y="34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5" name="LegendRectangle2">
              <a:extLst>
                <a:ext uri="{FF2B5EF4-FFF2-40B4-BE49-F238E27FC236}">
                  <a16:creationId xmlns:a16="http://schemas.microsoft.com/office/drawing/2014/main" id="{00D2249D-F37A-344A-AB8A-42AAE114CAF3}"/>
                </a:ext>
              </a:extLst>
            </p:cNvPr>
            <p:cNvSpPr>
              <a:spLocks noChangeArrowheads="1"/>
            </p:cNvSpPr>
            <p:nvPr/>
          </p:nvSpPr>
          <p:spPr bwMode="auto">
            <a:xfrm>
              <a:off x="4936" y="353"/>
              <a:ext cx="104" cy="101"/>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2098" name="Legend3">
              <a:extLst>
                <a:ext uri="{FF2B5EF4-FFF2-40B4-BE49-F238E27FC236}">
                  <a16:creationId xmlns:a16="http://schemas.microsoft.com/office/drawing/2014/main" id="{BAF6DCA3-1897-A347-AF69-DBC9779AAFF0}"/>
                </a:ext>
              </a:extLst>
            </p:cNvPr>
            <p:cNvSpPr>
              <a:spLocks noChangeArrowheads="1"/>
            </p:cNvSpPr>
            <p:nvPr/>
          </p:nvSpPr>
          <p:spPr bwMode="auto">
            <a:xfrm>
              <a:off x="5096" y="517"/>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7" name="LegendRectangle3">
              <a:extLst>
                <a:ext uri="{FF2B5EF4-FFF2-40B4-BE49-F238E27FC236}">
                  <a16:creationId xmlns:a16="http://schemas.microsoft.com/office/drawing/2014/main" id="{0632F3ED-D270-A44F-9B56-3B01FD254707}"/>
                </a:ext>
              </a:extLst>
            </p:cNvPr>
            <p:cNvSpPr>
              <a:spLocks noChangeArrowheads="1"/>
            </p:cNvSpPr>
            <p:nvPr/>
          </p:nvSpPr>
          <p:spPr bwMode="auto">
            <a:xfrm>
              <a:off x="4936" y="524"/>
              <a:ext cx="104" cy="101"/>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2100" name="Legend4">
              <a:extLst>
                <a:ext uri="{FF2B5EF4-FFF2-40B4-BE49-F238E27FC236}">
                  <a16:creationId xmlns:a16="http://schemas.microsoft.com/office/drawing/2014/main" id="{B9BB3A0C-0D18-A546-A95E-795397E893B8}"/>
                </a:ext>
              </a:extLst>
            </p:cNvPr>
            <p:cNvSpPr>
              <a:spLocks noChangeArrowheads="1"/>
            </p:cNvSpPr>
            <p:nvPr/>
          </p:nvSpPr>
          <p:spPr bwMode="auto">
            <a:xfrm>
              <a:off x="5096" y="688"/>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9" name="LegendRectangle4">
              <a:extLst>
                <a:ext uri="{FF2B5EF4-FFF2-40B4-BE49-F238E27FC236}">
                  <a16:creationId xmlns:a16="http://schemas.microsoft.com/office/drawing/2014/main" id="{28CC08C2-D083-734B-B5E5-CB0826DEAED2}"/>
                </a:ext>
              </a:extLst>
            </p:cNvPr>
            <p:cNvSpPr>
              <a:spLocks noChangeArrowheads="1"/>
            </p:cNvSpPr>
            <p:nvPr/>
          </p:nvSpPr>
          <p:spPr bwMode="auto">
            <a:xfrm>
              <a:off x="4936" y="695"/>
              <a:ext cx="104" cy="101"/>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grpSp>
      <p:grpSp>
        <p:nvGrpSpPr>
          <p:cNvPr id="2062" name="LegendLines" hidden="1">
            <a:extLst>
              <a:ext uri="{FF2B5EF4-FFF2-40B4-BE49-F238E27FC236}">
                <a16:creationId xmlns:a16="http://schemas.microsoft.com/office/drawing/2014/main" id="{5DDCA27C-CAA3-324E-9D09-5B63DB10BC13}"/>
              </a:ext>
            </a:extLst>
          </p:cNvPr>
          <p:cNvGrpSpPr>
            <a:grpSpLocks/>
          </p:cNvGrpSpPr>
          <p:nvPr/>
        </p:nvGrpSpPr>
        <p:grpSpPr bwMode="auto">
          <a:xfrm>
            <a:off x="7694613" y="285750"/>
            <a:ext cx="1093787" cy="744538"/>
            <a:chOff x="4750" y="176"/>
            <a:chExt cx="675" cy="460"/>
          </a:xfrm>
        </p:grpSpPr>
        <p:sp>
          <p:nvSpPr>
            <p:cNvPr id="31" name="LineLegend1">
              <a:extLst>
                <a:ext uri="{FF2B5EF4-FFF2-40B4-BE49-F238E27FC236}">
                  <a16:creationId xmlns:a16="http://schemas.microsoft.com/office/drawing/2014/main" id="{DB47B775-FA7F-3D4F-9872-543848FB83FD}"/>
                </a:ext>
              </a:extLst>
            </p:cNvPr>
            <p:cNvSpPr>
              <a:spLocks noChangeShapeType="1"/>
            </p:cNvSpPr>
            <p:nvPr/>
          </p:nvSpPr>
          <p:spPr bwMode="auto">
            <a:xfrm>
              <a:off x="4750" y="233"/>
              <a:ext cx="288"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defRPr/>
              </a:pPr>
              <a:endParaRPr lang="nl-NL" sz="1600">
                <a:solidFill>
                  <a:srgbClr val="000000"/>
                </a:solidFill>
                <a:latin typeface="Arial"/>
                <a:ea typeface="+mn-ea"/>
              </a:endParaRPr>
            </a:p>
          </p:txBody>
        </p:sp>
        <p:sp>
          <p:nvSpPr>
            <p:cNvPr id="32" name="LineLegend2">
              <a:extLst>
                <a:ext uri="{FF2B5EF4-FFF2-40B4-BE49-F238E27FC236}">
                  <a16:creationId xmlns:a16="http://schemas.microsoft.com/office/drawing/2014/main" id="{1CF506FC-A64D-D340-B4F0-C64825811574}"/>
                </a:ext>
              </a:extLst>
            </p:cNvPr>
            <p:cNvSpPr>
              <a:spLocks noChangeShapeType="1"/>
            </p:cNvSpPr>
            <p:nvPr/>
          </p:nvSpPr>
          <p:spPr bwMode="auto">
            <a:xfrm>
              <a:off x="4750" y="402"/>
              <a:ext cx="288"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defRPr/>
              </a:pPr>
              <a:endParaRPr lang="nl-NL" sz="1600">
                <a:solidFill>
                  <a:srgbClr val="000000"/>
                </a:solidFill>
                <a:latin typeface="Arial"/>
                <a:ea typeface="+mn-ea"/>
              </a:endParaRPr>
            </a:p>
          </p:txBody>
        </p:sp>
        <p:sp>
          <p:nvSpPr>
            <p:cNvPr id="33" name="LineLegend3">
              <a:extLst>
                <a:ext uri="{FF2B5EF4-FFF2-40B4-BE49-F238E27FC236}">
                  <a16:creationId xmlns:a16="http://schemas.microsoft.com/office/drawing/2014/main" id="{49189ED3-C34E-D64E-BEEB-37EADDB3DAF2}"/>
                </a:ext>
              </a:extLst>
            </p:cNvPr>
            <p:cNvSpPr>
              <a:spLocks noChangeShapeType="1"/>
            </p:cNvSpPr>
            <p:nvPr/>
          </p:nvSpPr>
          <p:spPr bwMode="auto">
            <a:xfrm>
              <a:off x="4750" y="577"/>
              <a:ext cx="288"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914400" eaLnBrk="1" hangingPunct="1">
                <a:defRPr/>
              </a:pPr>
              <a:endParaRPr lang="nl-NL" sz="1600">
                <a:solidFill>
                  <a:srgbClr val="000000"/>
                </a:solidFill>
                <a:latin typeface="Arial"/>
                <a:ea typeface="+mn-ea"/>
              </a:endParaRPr>
            </a:p>
          </p:txBody>
        </p:sp>
        <p:sp>
          <p:nvSpPr>
            <p:cNvPr id="2091" name="Legend1">
              <a:extLst>
                <a:ext uri="{FF2B5EF4-FFF2-40B4-BE49-F238E27FC236}">
                  <a16:creationId xmlns:a16="http://schemas.microsoft.com/office/drawing/2014/main" id="{5AAC5668-4676-E14A-90FB-F8D338EF85E6}"/>
                </a:ext>
              </a:extLst>
            </p:cNvPr>
            <p:cNvSpPr>
              <a:spLocks noChangeArrowheads="1"/>
            </p:cNvSpPr>
            <p:nvPr/>
          </p:nvSpPr>
          <p:spPr bwMode="auto">
            <a:xfrm>
              <a:off x="5104" y="176"/>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092" name="Legend2">
              <a:extLst>
                <a:ext uri="{FF2B5EF4-FFF2-40B4-BE49-F238E27FC236}">
                  <a16:creationId xmlns:a16="http://schemas.microsoft.com/office/drawing/2014/main" id="{76D6054E-85FB-D14E-800B-38FA7C6E6368}"/>
                </a:ext>
              </a:extLst>
            </p:cNvPr>
            <p:cNvSpPr>
              <a:spLocks noChangeArrowheads="1"/>
            </p:cNvSpPr>
            <p:nvPr/>
          </p:nvSpPr>
          <p:spPr bwMode="auto">
            <a:xfrm>
              <a:off x="5104" y="344"/>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093" name="Legend3">
              <a:extLst>
                <a:ext uri="{FF2B5EF4-FFF2-40B4-BE49-F238E27FC236}">
                  <a16:creationId xmlns:a16="http://schemas.microsoft.com/office/drawing/2014/main" id="{35587E4A-0DCB-BF4D-9756-D5964B8028F0}"/>
                </a:ext>
              </a:extLst>
            </p:cNvPr>
            <p:cNvSpPr>
              <a:spLocks noChangeArrowheads="1"/>
            </p:cNvSpPr>
            <p:nvPr/>
          </p:nvSpPr>
          <p:spPr bwMode="auto">
            <a:xfrm>
              <a:off x="5104" y="520"/>
              <a:ext cx="321" cy="1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grpSp>
      <p:grpSp>
        <p:nvGrpSpPr>
          <p:cNvPr id="2063" name="McKSticker" hidden="1">
            <a:extLst>
              <a:ext uri="{FF2B5EF4-FFF2-40B4-BE49-F238E27FC236}">
                <a16:creationId xmlns:a16="http://schemas.microsoft.com/office/drawing/2014/main" id="{9AD6824A-5B6F-AB42-88AA-11860EDA805D}"/>
              </a:ext>
            </a:extLst>
          </p:cNvPr>
          <p:cNvGrpSpPr>
            <a:grpSpLocks/>
          </p:cNvGrpSpPr>
          <p:nvPr/>
        </p:nvGrpSpPr>
        <p:grpSpPr bwMode="auto">
          <a:xfrm>
            <a:off x="7829550" y="292100"/>
            <a:ext cx="1089025" cy="215900"/>
            <a:chOff x="7673881" y="285750"/>
            <a:chExt cx="1066894" cy="212366"/>
          </a:xfrm>
        </p:grpSpPr>
        <p:sp>
          <p:nvSpPr>
            <p:cNvPr id="2085" name="StickerRectangle">
              <a:extLst>
                <a:ext uri="{FF2B5EF4-FFF2-40B4-BE49-F238E27FC236}">
                  <a16:creationId xmlns:a16="http://schemas.microsoft.com/office/drawing/2014/main" id="{F4FF83E4-48AE-884E-9090-0A4722356621}"/>
                </a:ext>
              </a:extLst>
            </p:cNvPr>
            <p:cNvSpPr>
              <a:spLocks noChangeArrowheads="1"/>
            </p:cNvSpPr>
            <p:nvPr/>
          </p:nvSpPr>
          <p:spPr bwMode="auto">
            <a:xfrm>
              <a:off x="7673881" y="285750"/>
              <a:ext cx="1066894" cy="212366"/>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eaLnBrk="1" hangingPunct="1">
                <a:buClr>
                  <a:srgbClr val="47A0AF"/>
                </a:buClr>
              </a:pPr>
              <a:r>
                <a:rPr lang="nl-NL" altLang="nl-NL" sz="1200">
                  <a:solidFill>
                    <a:srgbClr val="808080"/>
                  </a:solidFill>
                </a:rPr>
                <a:t>PRELIMINARY</a:t>
              </a:r>
            </a:p>
          </p:txBody>
        </p:sp>
        <p:cxnSp>
          <p:nvCxnSpPr>
            <p:cNvPr id="2086" name="AutoShape 31">
              <a:extLst>
                <a:ext uri="{FF2B5EF4-FFF2-40B4-BE49-F238E27FC236}">
                  <a16:creationId xmlns:a16="http://schemas.microsoft.com/office/drawing/2014/main" id="{AC325313-B185-C949-AB2D-3F81CBDF7A96}"/>
                </a:ext>
              </a:extLst>
            </p:cNvPr>
            <p:cNvCxnSpPr>
              <a:cxnSpLocks noChangeShapeType="1"/>
              <a:stCxn id="2085" idx="2"/>
              <a:endCxn id="2085" idx="4"/>
            </p:cNvCxnSpPr>
            <p:nvPr/>
          </p:nvCxnSpPr>
          <p:spPr bwMode="auto">
            <a:xfrm>
              <a:off x="7673881" y="285750"/>
              <a:ext cx="0" cy="212366"/>
            </a:xfrm>
            <a:prstGeom prst="straightConnector1">
              <a:avLst/>
            </a:prstGeom>
            <a:noFill/>
            <a:ln w="9525">
              <a:solidFill>
                <a:srgbClr val="808080"/>
              </a:solidFill>
              <a:round/>
              <a:headEnd/>
              <a:tailEnd/>
            </a:ln>
            <a:extLst>
              <a:ext uri="{909E8E84-426E-40DD-AFC4-6F175D3DCCD1}">
                <a14:hiddenFill xmlns:a14="http://schemas.microsoft.com/office/drawing/2010/main">
                  <a:noFill/>
                </a14:hiddenFill>
              </a:ext>
            </a:extLst>
          </p:spPr>
        </p:cxnSp>
        <p:cxnSp>
          <p:nvCxnSpPr>
            <p:cNvPr id="2087" name="AutoShape 32">
              <a:extLst>
                <a:ext uri="{FF2B5EF4-FFF2-40B4-BE49-F238E27FC236}">
                  <a16:creationId xmlns:a16="http://schemas.microsoft.com/office/drawing/2014/main" id="{3DDD5B71-7E09-2344-A74D-FFF74C96E5C5}"/>
                </a:ext>
              </a:extLst>
            </p:cNvPr>
            <p:cNvCxnSpPr>
              <a:cxnSpLocks noChangeShapeType="1"/>
              <a:stCxn id="2085" idx="4"/>
              <a:endCxn id="2085" idx="6"/>
            </p:cNvCxnSpPr>
            <p:nvPr/>
          </p:nvCxnSpPr>
          <p:spPr bwMode="auto">
            <a:xfrm>
              <a:off x="7673881" y="498116"/>
              <a:ext cx="1066894" cy="0"/>
            </a:xfrm>
            <a:prstGeom prst="straightConnector1">
              <a:avLst/>
            </a:prstGeom>
            <a:noFill/>
            <a:ln w="25400">
              <a:solidFill>
                <a:srgbClr val="808080"/>
              </a:solidFill>
              <a:round/>
              <a:headEnd/>
              <a:tailEnd/>
            </a:ln>
            <a:extLst>
              <a:ext uri="{909E8E84-426E-40DD-AFC4-6F175D3DCCD1}">
                <a14:hiddenFill xmlns:a14="http://schemas.microsoft.com/office/drawing/2010/main">
                  <a:noFill/>
                </a14:hiddenFill>
              </a:ext>
            </a:extLst>
          </p:spPr>
        </p:cxnSp>
      </p:grpSp>
      <p:grpSp>
        <p:nvGrpSpPr>
          <p:cNvPr id="2064" name="LegendMoons" hidden="1">
            <a:extLst>
              <a:ext uri="{FF2B5EF4-FFF2-40B4-BE49-F238E27FC236}">
                <a16:creationId xmlns:a16="http://schemas.microsoft.com/office/drawing/2014/main" id="{8F328729-1CAF-0143-9A2B-934DC43BF2D3}"/>
              </a:ext>
            </a:extLst>
          </p:cNvPr>
          <p:cNvGrpSpPr>
            <a:grpSpLocks/>
          </p:cNvGrpSpPr>
          <p:nvPr/>
        </p:nvGrpSpPr>
        <p:grpSpPr bwMode="auto">
          <a:xfrm>
            <a:off x="7927975" y="255588"/>
            <a:ext cx="846138" cy="1333500"/>
            <a:chOff x="7769225" y="2105025"/>
            <a:chExt cx="830430" cy="1306516"/>
          </a:xfrm>
        </p:grpSpPr>
        <p:grpSp>
          <p:nvGrpSpPr>
            <p:cNvPr id="2065" name="MoonLegend1">
              <a:extLst>
                <a:ext uri="{FF2B5EF4-FFF2-40B4-BE49-F238E27FC236}">
                  <a16:creationId xmlns:a16="http://schemas.microsoft.com/office/drawing/2014/main" id="{20CE3DCF-5A7C-D64B-A623-2560CA43DA32}"/>
                </a:ext>
              </a:extLst>
            </p:cNvPr>
            <p:cNvGrpSpPr>
              <a:grpSpLocks noChangeAspect="1"/>
            </p:cNvGrpSpPr>
            <p:nvPr>
              <p:custDataLst>
                <p:tags r:id="rId6"/>
              </p:custDataLst>
            </p:nvPr>
          </p:nvGrpSpPr>
          <p:grpSpPr bwMode="auto">
            <a:xfrm>
              <a:off x="7769225" y="2105025"/>
              <a:ext cx="209550" cy="209551"/>
              <a:chOff x="4533" y="183"/>
              <a:chExt cx="144" cy="144"/>
            </a:xfrm>
          </p:grpSpPr>
          <p:sp>
            <p:nvSpPr>
              <p:cNvPr id="60" name="Oval 38">
                <a:extLst>
                  <a:ext uri="{FF2B5EF4-FFF2-40B4-BE49-F238E27FC236}">
                    <a16:creationId xmlns:a16="http://schemas.microsoft.com/office/drawing/2014/main" id="{21954972-A035-7442-B725-6CFD156E16A0}"/>
                  </a:ext>
                </a:extLst>
              </p:cNvPr>
              <p:cNvSpPr>
                <a:spLocks noChangeAspect="1" noChangeArrowheads="1"/>
              </p:cNvSpPr>
              <p:nvPr>
                <p:custDataLst>
                  <p:tags r:id="rId19"/>
                </p:custDataLst>
              </p:nvPr>
            </p:nvSpPr>
            <p:spPr bwMode="blackWhite">
              <a:xfrm>
                <a:off x="4533" y="183"/>
                <a:ext cx="143"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61" name="Arc 39" hidden="1">
                <a:extLst>
                  <a:ext uri="{FF2B5EF4-FFF2-40B4-BE49-F238E27FC236}">
                    <a16:creationId xmlns:a16="http://schemas.microsoft.com/office/drawing/2014/main" id="{B41F0E9A-37F1-C24C-82A7-7F81C9C011C9}"/>
                  </a:ext>
                </a:extLst>
              </p:cNvPr>
              <p:cNvSpPr>
                <a:spLocks noChangeAspect="1"/>
              </p:cNvSpPr>
              <p:nvPr>
                <p:custDataLst>
                  <p:tags r:id="rId20"/>
                </p:custDataLst>
              </p:nvPr>
            </p:nvSpPr>
            <p:spPr bwMode="black">
              <a:xfrm>
                <a:off x="4533" y="183"/>
                <a:ext cx="143" cy="144"/>
              </a:xfrm>
              <a:prstGeom prst="arc">
                <a:avLst>
                  <a:gd name="adj1" fmla="val 16200000"/>
                  <a:gd name="adj2" fmla="val 5400000"/>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grpSp>
        <p:grpSp>
          <p:nvGrpSpPr>
            <p:cNvPr id="2066" name="MoonLegend2">
              <a:extLst>
                <a:ext uri="{FF2B5EF4-FFF2-40B4-BE49-F238E27FC236}">
                  <a16:creationId xmlns:a16="http://schemas.microsoft.com/office/drawing/2014/main" id="{B187396F-0B3C-9840-BFEB-DCB5EFD1E7A7}"/>
                </a:ext>
              </a:extLst>
            </p:cNvPr>
            <p:cNvGrpSpPr>
              <a:grpSpLocks noChangeAspect="1"/>
            </p:cNvGrpSpPr>
            <p:nvPr>
              <p:custDataLst>
                <p:tags r:id="rId7"/>
              </p:custDataLst>
            </p:nvPr>
          </p:nvGrpSpPr>
          <p:grpSpPr bwMode="auto">
            <a:xfrm>
              <a:off x="7769225" y="2379266"/>
              <a:ext cx="209550" cy="209551"/>
              <a:chOff x="1694" y="2044"/>
              <a:chExt cx="160" cy="160"/>
            </a:xfrm>
          </p:grpSpPr>
          <p:sp>
            <p:nvSpPr>
              <p:cNvPr id="58" name="Oval 41">
                <a:extLst>
                  <a:ext uri="{FF2B5EF4-FFF2-40B4-BE49-F238E27FC236}">
                    <a16:creationId xmlns:a16="http://schemas.microsoft.com/office/drawing/2014/main" id="{49690ABF-9B43-2A41-A3DA-B7DCE7AF5F1E}"/>
                  </a:ext>
                </a:extLst>
              </p:cNvPr>
              <p:cNvSpPr>
                <a:spLocks noChangeAspect="1" noChangeArrowheads="1"/>
              </p:cNvSpPr>
              <p:nvPr>
                <p:custDataLst>
                  <p:tags r:id="rId17"/>
                </p:custDataLst>
              </p:nvPr>
            </p:nvSpPr>
            <p:spPr bwMode="blackWhite">
              <a:xfrm>
                <a:off x="1694" y="2044"/>
                <a:ext cx="159"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59" name="Arc 42">
                <a:extLst>
                  <a:ext uri="{FF2B5EF4-FFF2-40B4-BE49-F238E27FC236}">
                    <a16:creationId xmlns:a16="http://schemas.microsoft.com/office/drawing/2014/main" id="{48CDEBBD-F0FA-3241-A799-593CC090DF1B}"/>
                  </a:ext>
                </a:extLst>
              </p:cNvPr>
              <p:cNvSpPr>
                <a:spLocks noChangeAspect="1"/>
              </p:cNvSpPr>
              <p:nvPr>
                <p:custDataLst>
                  <p:tags r:id="rId18"/>
                </p:custDataLst>
              </p:nvPr>
            </p:nvSpPr>
            <p:spPr bwMode="black">
              <a:xfrm>
                <a:off x="1694" y="2044"/>
                <a:ext cx="159"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grpSp>
        <p:grpSp>
          <p:nvGrpSpPr>
            <p:cNvPr id="2067" name="MoonLegend4">
              <a:extLst>
                <a:ext uri="{FF2B5EF4-FFF2-40B4-BE49-F238E27FC236}">
                  <a16:creationId xmlns:a16="http://schemas.microsoft.com/office/drawing/2014/main" id="{586212AB-72CB-B744-ADA6-6F8C59295CEB}"/>
                </a:ext>
              </a:extLst>
            </p:cNvPr>
            <p:cNvGrpSpPr>
              <a:grpSpLocks noChangeAspect="1"/>
            </p:cNvGrpSpPr>
            <p:nvPr>
              <p:custDataLst>
                <p:tags r:id="rId8"/>
              </p:custDataLst>
            </p:nvPr>
          </p:nvGrpSpPr>
          <p:grpSpPr bwMode="auto">
            <a:xfrm>
              <a:off x="7769225" y="2927748"/>
              <a:ext cx="209550" cy="209551"/>
              <a:chOff x="4495" y="1198"/>
              <a:chExt cx="160" cy="160"/>
            </a:xfrm>
          </p:grpSpPr>
          <p:sp>
            <p:nvSpPr>
              <p:cNvPr id="56" name="Oval 47">
                <a:extLst>
                  <a:ext uri="{FF2B5EF4-FFF2-40B4-BE49-F238E27FC236}">
                    <a16:creationId xmlns:a16="http://schemas.microsoft.com/office/drawing/2014/main" id="{CC89B334-F2E4-AA4D-983E-B3B75BA901C4}"/>
                  </a:ext>
                </a:extLst>
              </p:cNvPr>
              <p:cNvSpPr>
                <a:spLocks noChangeAspect="1" noChangeArrowheads="1"/>
              </p:cNvSpPr>
              <p:nvPr>
                <p:custDataLst>
                  <p:tags r:id="rId15"/>
                </p:custDataLst>
              </p:nvPr>
            </p:nvSpPr>
            <p:spPr bwMode="blackWhite">
              <a:xfrm>
                <a:off x="4495" y="1198"/>
                <a:ext cx="159"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57" name="Arc 48">
                <a:extLst>
                  <a:ext uri="{FF2B5EF4-FFF2-40B4-BE49-F238E27FC236}">
                    <a16:creationId xmlns:a16="http://schemas.microsoft.com/office/drawing/2014/main" id="{C9976473-97FC-2F4F-B55C-E5593BDECC31}"/>
                  </a:ext>
                </a:extLst>
              </p:cNvPr>
              <p:cNvSpPr>
                <a:spLocks noChangeAspect="1"/>
              </p:cNvSpPr>
              <p:nvPr>
                <p:custDataLst>
                  <p:tags r:id="rId16"/>
                </p:custDataLst>
              </p:nvPr>
            </p:nvSpPr>
            <p:spPr bwMode="black">
              <a:xfrm>
                <a:off x="4495" y="1198"/>
                <a:ext cx="159"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grpSp>
        <p:grpSp>
          <p:nvGrpSpPr>
            <p:cNvPr id="2068" name="MoonLegend5">
              <a:extLst>
                <a:ext uri="{FF2B5EF4-FFF2-40B4-BE49-F238E27FC236}">
                  <a16:creationId xmlns:a16="http://schemas.microsoft.com/office/drawing/2014/main" id="{CBCD74E4-6C1F-B14A-A7DE-09E44109BB2B}"/>
                </a:ext>
              </a:extLst>
            </p:cNvPr>
            <p:cNvGrpSpPr>
              <a:grpSpLocks noChangeAspect="1"/>
            </p:cNvGrpSpPr>
            <p:nvPr>
              <p:custDataLst>
                <p:tags r:id="rId9"/>
              </p:custDataLst>
            </p:nvPr>
          </p:nvGrpSpPr>
          <p:grpSpPr bwMode="auto">
            <a:xfrm>
              <a:off x="7769225" y="3201990"/>
              <a:ext cx="209550" cy="209551"/>
              <a:chOff x="4495" y="1440"/>
              <a:chExt cx="160" cy="160"/>
            </a:xfrm>
          </p:grpSpPr>
          <p:sp>
            <p:nvSpPr>
              <p:cNvPr id="2077" name="Oval 50">
                <a:extLst>
                  <a:ext uri="{FF2B5EF4-FFF2-40B4-BE49-F238E27FC236}">
                    <a16:creationId xmlns:a16="http://schemas.microsoft.com/office/drawing/2014/main" id="{A1F1A219-BB17-3343-8D15-3954010EDD8F}"/>
                  </a:ext>
                </a:extLst>
              </p:cNvPr>
              <p:cNvSpPr>
                <a:spLocks noChangeAspect="1" noChangeArrowheads="1"/>
              </p:cNvSpPr>
              <p:nvPr>
                <p:custDataLst>
                  <p:tags r:id="rId13"/>
                </p:custDataLst>
              </p:nvPr>
            </p:nvSpPr>
            <p:spPr bwMode="blackWhite">
              <a:xfrm>
                <a:off x="4495" y="1440"/>
                <a:ext cx="160" cy="16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defTabSz="914400" eaLnBrk="1" hangingPunct="1"/>
                <a:endParaRPr lang="nl-NL" altLang="nl-NL" sz="1600">
                  <a:solidFill>
                    <a:srgbClr val="000000"/>
                  </a:solidFill>
                </a:endParaRPr>
              </a:p>
            </p:txBody>
          </p:sp>
          <p:sp>
            <p:nvSpPr>
              <p:cNvPr id="55" name="Oval 51">
                <a:extLst>
                  <a:ext uri="{FF2B5EF4-FFF2-40B4-BE49-F238E27FC236}">
                    <a16:creationId xmlns:a16="http://schemas.microsoft.com/office/drawing/2014/main" id="{DEE20ABF-2460-C148-B4D2-17AC978ED84B}"/>
                  </a:ext>
                </a:extLst>
              </p:cNvPr>
              <p:cNvSpPr>
                <a:spLocks noChangeAspect="1" noChangeArrowheads="1"/>
              </p:cNvSpPr>
              <p:nvPr>
                <p:custDataLst>
                  <p:tags r:id="rId14"/>
                </p:custDataLst>
              </p:nvPr>
            </p:nvSpPr>
            <p:spPr bwMode="black">
              <a:xfrm>
                <a:off x="4495" y="1440"/>
                <a:ext cx="159"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grpSp>
        <p:sp>
          <p:nvSpPr>
            <p:cNvPr id="2069" name="Legend1">
              <a:extLst>
                <a:ext uri="{FF2B5EF4-FFF2-40B4-BE49-F238E27FC236}">
                  <a16:creationId xmlns:a16="http://schemas.microsoft.com/office/drawing/2014/main" id="{2B109D5E-365F-B94D-895A-3537C0B81E6A}"/>
                </a:ext>
              </a:extLst>
            </p:cNvPr>
            <p:cNvSpPr>
              <a:spLocks noChangeArrowheads="1"/>
            </p:cNvSpPr>
            <p:nvPr/>
          </p:nvSpPr>
          <p:spPr bwMode="auto">
            <a:xfrm>
              <a:off x="8089900" y="211772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070" name="Legend2">
              <a:extLst>
                <a:ext uri="{FF2B5EF4-FFF2-40B4-BE49-F238E27FC236}">
                  <a16:creationId xmlns:a16="http://schemas.microsoft.com/office/drawing/2014/main" id="{D4B18243-064A-4D46-8F2F-5AE66142952B}"/>
                </a:ext>
              </a:extLst>
            </p:cNvPr>
            <p:cNvSpPr>
              <a:spLocks noChangeArrowheads="1"/>
            </p:cNvSpPr>
            <p:nvPr/>
          </p:nvSpPr>
          <p:spPr bwMode="auto">
            <a:xfrm>
              <a:off x="8089900" y="2392363"/>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071" name="Legend3">
              <a:extLst>
                <a:ext uri="{FF2B5EF4-FFF2-40B4-BE49-F238E27FC236}">
                  <a16:creationId xmlns:a16="http://schemas.microsoft.com/office/drawing/2014/main" id="{312BB2B7-15E5-AE41-8119-30EAFC92E9E1}"/>
                </a:ext>
              </a:extLst>
            </p:cNvPr>
            <p:cNvSpPr>
              <a:spLocks noChangeArrowheads="1"/>
            </p:cNvSpPr>
            <p:nvPr/>
          </p:nvSpPr>
          <p:spPr bwMode="auto">
            <a:xfrm>
              <a:off x="8089900" y="2667002"/>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072" name="Legend4">
              <a:extLst>
                <a:ext uri="{FF2B5EF4-FFF2-40B4-BE49-F238E27FC236}">
                  <a16:creationId xmlns:a16="http://schemas.microsoft.com/office/drawing/2014/main" id="{65BCA317-27F0-944E-9FAB-0795F3D02627}"/>
                </a:ext>
              </a:extLst>
            </p:cNvPr>
            <p:cNvSpPr>
              <a:spLocks noChangeArrowheads="1"/>
            </p:cNvSpPr>
            <p:nvPr/>
          </p:nvSpPr>
          <p:spPr bwMode="auto">
            <a:xfrm>
              <a:off x="8089900" y="2938465"/>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sp>
          <p:nvSpPr>
            <p:cNvPr id="2073" name="Legend5">
              <a:extLst>
                <a:ext uri="{FF2B5EF4-FFF2-40B4-BE49-F238E27FC236}">
                  <a16:creationId xmlns:a16="http://schemas.microsoft.com/office/drawing/2014/main" id="{7C9B8034-5EEE-5A41-9135-4FE4FCDCBB33}"/>
                </a:ext>
              </a:extLst>
            </p:cNvPr>
            <p:cNvSpPr>
              <a:spLocks noChangeArrowheads="1"/>
            </p:cNvSpPr>
            <p:nvPr/>
          </p:nvSpPr>
          <p:spPr bwMode="auto">
            <a:xfrm>
              <a:off x="8089900" y="3214690"/>
              <a:ext cx="50975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12813">
                <a:defRPr>
                  <a:solidFill>
                    <a:schemeClr val="tx1"/>
                  </a:solidFill>
                  <a:latin typeface="Arial" panose="020B0604020202020204" pitchFamily="34" charset="0"/>
                  <a:ea typeface="MS PGothic" panose="020B0600070205080204" pitchFamily="34" charset="-128"/>
                </a:defRPr>
              </a:lvl1pPr>
              <a:lvl2pPr marL="742950" indent="-285750"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1" hangingPunct="1">
                <a:buClr>
                  <a:srgbClr val="47A0AF"/>
                </a:buClr>
              </a:pPr>
              <a:r>
                <a:rPr lang="nl-NL" altLang="nl-NL" sz="1200">
                  <a:solidFill>
                    <a:srgbClr val="000000"/>
                  </a:solidFill>
                </a:rPr>
                <a:t>Legend</a:t>
              </a:r>
            </a:p>
          </p:txBody>
        </p:sp>
        <p:grpSp>
          <p:nvGrpSpPr>
            <p:cNvPr id="2074" name="MoonLegend3">
              <a:extLst>
                <a:ext uri="{FF2B5EF4-FFF2-40B4-BE49-F238E27FC236}">
                  <a16:creationId xmlns:a16="http://schemas.microsoft.com/office/drawing/2014/main" id="{EAC62ACF-0A9F-4F4F-92F1-AFF3321A785F}"/>
                </a:ext>
              </a:extLst>
            </p:cNvPr>
            <p:cNvGrpSpPr>
              <a:grpSpLocks noChangeAspect="1"/>
            </p:cNvGrpSpPr>
            <p:nvPr>
              <p:custDataLst>
                <p:tags r:id="rId10"/>
              </p:custDataLst>
            </p:nvPr>
          </p:nvGrpSpPr>
          <p:grpSpPr bwMode="auto">
            <a:xfrm>
              <a:off x="7769225" y="2653507"/>
              <a:ext cx="209550" cy="209551"/>
              <a:chOff x="4495" y="1198"/>
              <a:chExt cx="160" cy="160"/>
            </a:xfrm>
          </p:grpSpPr>
          <p:sp>
            <p:nvSpPr>
              <p:cNvPr id="52" name="Oval 47">
                <a:extLst>
                  <a:ext uri="{FF2B5EF4-FFF2-40B4-BE49-F238E27FC236}">
                    <a16:creationId xmlns:a16="http://schemas.microsoft.com/office/drawing/2014/main" id="{1CA7FFF2-69F6-7C45-8194-96C848BD4056}"/>
                  </a:ext>
                </a:extLst>
              </p:cNvPr>
              <p:cNvSpPr>
                <a:spLocks noChangeAspect="1" noChangeArrowheads="1"/>
              </p:cNvSpPr>
              <p:nvPr>
                <p:custDataLst>
                  <p:tags r:id="rId11"/>
                </p:custDataLst>
              </p:nvPr>
            </p:nvSpPr>
            <p:spPr bwMode="blackWhite">
              <a:xfrm>
                <a:off x="4495" y="1198"/>
                <a:ext cx="159" cy="159"/>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sp>
            <p:nvSpPr>
              <p:cNvPr id="53" name="Arc 48">
                <a:extLst>
                  <a:ext uri="{FF2B5EF4-FFF2-40B4-BE49-F238E27FC236}">
                    <a16:creationId xmlns:a16="http://schemas.microsoft.com/office/drawing/2014/main" id="{DAA80664-F8E7-CA4A-BC4E-D8B8D499E221}"/>
                  </a:ext>
                </a:extLst>
              </p:cNvPr>
              <p:cNvSpPr>
                <a:spLocks noChangeAspect="1"/>
              </p:cNvSpPr>
              <p:nvPr>
                <p:custDataLst>
                  <p:tags r:id="rId12"/>
                </p:custDataLst>
              </p:nvPr>
            </p:nvSpPr>
            <p:spPr bwMode="black">
              <a:xfrm>
                <a:off x="4495" y="1198"/>
                <a:ext cx="159" cy="159"/>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914400" eaLnBrk="1" hangingPunct="1">
                  <a:defRPr/>
                </a:pPr>
                <a:endParaRPr lang="nl-NL" sz="1600">
                  <a:solidFill>
                    <a:srgbClr val="000000"/>
                  </a:solidFill>
                  <a:latin typeface="Arial"/>
                  <a:ea typeface="+mn-ea"/>
                </a:endParaRPr>
              </a:p>
            </p:txBody>
          </p:sp>
        </p:grpSp>
      </p:grpSp>
      <p:pic>
        <p:nvPicPr>
          <p:cNvPr id="16407" name="Picture 23">
            <a:extLst>
              <a:ext uri="{FF2B5EF4-FFF2-40B4-BE49-F238E27FC236}">
                <a16:creationId xmlns:a16="http://schemas.microsoft.com/office/drawing/2014/main" id="{8BEDC456-DEBB-4D63-9D0B-B66A4E757538}"/>
              </a:ext>
            </a:extLst>
          </p:cNvPr>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0" y="0"/>
            <a:ext cx="15240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732542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Lst>
  <p:hf hdr="0" ftr="0" dt="0"/>
  <p:txStyles>
    <p:titleStyle>
      <a:lvl1pPr algn="l" defTabSz="912813" rtl="0" fontAlgn="base">
        <a:spcBef>
          <a:spcPct val="0"/>
        </a:spcBef>
        <a:spcAft>
          <a:spcPct val="0"/>
        </a:spcAft>
        <a:tabLst>
          <a:tab pos="363538" algn="l"/>
        </a:tabLst>
        <a:defRPr sz="1400" b="1">
          <a:solidFill>
            <a:schemeClr val="tx1"/>
          </a:solidFill>
          <a:latin typeface="+mj-lt"/>
          <a:ea typeface="+mj-ea"/>
          <a:cs typeface="+mj-cs"/>
        </a:defRPr>
      </a:lvl1pPr>
      <a:lvl2pPr algn="l" defTabSz="912813" rtl="0" fontAlgn="base">
        <a:spcBef>
          <a:spcPct val="0"/>
        </a:spcBef>
        <a:spcAft>
          <a:spcPct val="0"/>
        </a:spcAft>
        <a:tabLst>
          <a:tab pos="363538" algn="l"/>
        </a:tabLst>
        <a:defRPr sz="1400" b="1">
          <a:solidFill>
            <a:schemeClr val="tx1"/>
          </a:solidFill>
          <a:latin typeface="Arial" charset="0"/>
        </a:defRPr>
      </a:lvl2pPr>
      <a:lvl3pPr algn="l" defTabSz="912813" rtl="0" fontAlgn="base">
        <a:spcBef>
          <a:spcPct val="0"/>
        </a:spcBef>
        <a:spcAft>
          <a:spcPct val="0"/>
        </a:spcAft>
        <a:tabLst>
          <a:tab pos="363538" algn="l"/>
        </a:tabLst>
        <a:defRPr sz="1400" b="1">
          <a:solidFill>
            <a:schemeClr val="tx1"/>
          </a:solidFill>
          <a:latin typeface="Arial" charset="0"/>
        </a:defRPr>
      </a:lvl3pPr>
      <a:lvl4pPr algn="l" defTabSz="912813" rtl="0" fontAlgn="base">
        <a:spcBef>
          <a:spcPct val="0"/>
        </a:spcBef>
        <a:spcAft>
          <a:spcPct val="0"/>
        </a:spcAft>
        <a:tabLst>
          <a:tab pos="363538" algn="l"/>
        </a:tabLst>
        <a:defRPr sz="1400" b="1">
          <a:solidFill>
            <a:schemeClr val="tx1"/>
          </a:solidFill>
          <a:latin typeface="Arial" charset="0"/>
        </a:defRPr>
      </a:lvl4pPr>
      <a:lvl5pPr algn="l" defTabSz="912813" rtl="0" fontAlgn="base">
        <a:spcBef>
          <a:spcPct val="0"/>
        </a:spcBef>
        <a:spcAft>
          <a:spcPct val="0"/>
        </a:spcAft>
        <a:tabLst>
          <a:tab pos="363538" algn="l"/>
        </a:tabLst>
        <a:defRPr sz="1400" b="1">
          <a:solidFill>
            <a:schemeClr val="tx1"/>
          </a:solidFill>
          <a:latin typeface="Arial" charset="0"/>
        </a:defRPr>
      </a:lvl5pPr>
      <a:lvl6pPr marL="466481" algn="l" defTabSz="913526" rtl="0" eaLnBrk="1" fontAlgn="base" hangingPunct="1">
        <a:spcBef>
          <a:spcPct val="0"/>
        </a:spcBef>
        <a:spcAft>
          <a:spcPct val="0"/>
        </a:spcAft>
        <a:defRPr sz="1900" b="1">
          <a:solidFill>
            <a:schemeClr val="tx2"/>
          </a:solidFill>
          <a:latin typeface="Arial" charset="0"/>
        </a:defRPr>
      </a:lvl6pPr>
      <a:lvl7pPr marL="932962" algn="l" defTabSz="913526" rtl="0" eaLnBrk="1" fontAlgn="base" hangingPunct="1">
        <a:spcBef>
          <a:spcPct val="0"/>
        </a:spcBef>
        <a:spcAft>
          <a:spcPct val="0"/>
        </a:spcAft>
        <a:defRPr sz="1900" b="1">
          <a:solidFill>
            <a:schemeClr val="tx2"/>
          </a:solidFill>
          <a:latin typeface="Arial" charset="0"/>
        </a:defRPr>
      </a:lvl7pPr>
      <a:lvl8pPr marL="1399443" algn="l" defTabSz="913526" rtl="0" eaLnBrk="1" fontAlgn="base" hangingPunct="1">
        <a:spcBef>
          <a:spcPct val="0"/>
        </a:spcBef>
        <a:spcAft>
          <a:spcPct val="0"/>
        </a:spcAft>
        <a:defRPr sz="1900" b="1">
          <a:solidFill>
            <a:schemeClr val="tx2"/>
          </a:solidFill>
          <a:latin typeface="Arial" charset="0"/>
        </a:defRPr>
      </a:lvl8pPr>
      <a:lvl9pPr marL="1865925" algn="l" defTabSz="913526" rtl="0" eaLnBrk="1" fontAlgn="base" hangingPunct="1">
        <a:spcBef>
          <a:spcPct val="0"/>
        </a:spcBef>
        <a:spcAft>
          <a:spcPct val="0"/>
        </a:spcAft>
        <a:defRPr sz="1900" b="1">
          <a:solidFill>
            <a:schemeClr val="tx2"/>
          </a:solidFill>
          <a:latin typeface="Arial" charset="0"/>
        </a:defRPr>
      </a:lvl9pPr>
    </p:titleStyle>
    <p:bodyStyle>
      <a:lvl1pPr algn="l" defTabSz="912813" rtl="0" fontAlgn="base">
        <a:spcBef>
          <a:spcPct val="0"/>
        </a:spcBef>
        <a:spcAft>
          <a:spcPct val="0"/>
        </a:spcAft>
        <a:buClr>
          <a:schemeClr val="tx2"/>
        </a:buClr>
        <a:defRPr sz="1600">
          <a:solidFill>
            <a:schemeClr val="tx1"/>
          </a:solidFill>
          <a:latin typeface="+mn-lt"/>
          <a:ea typeface="+mn-ea"/>
          <a:cs typeface="+mn-cs"/>
        </a:defRPr>
      </a:lvl1pPr>
      <a:lvl2pPr marL="196850" indent="-195263" algn="l" defTabSz="912813" rtl="0" fontAlgn="base">
        <a:spcBef>
          <a:spcPct val="0"/>
        </a:spcBef>
        <a:spcAft>
          <a:spcPct val="0"/>
        </a:spcAft>
        <a:buClr>
          <a:schemeClr val="tx2"/>
        </a:buClr>
        <a:buSzPct val="125000"/>
        <a:buFont typeface="Arial" panose="020B0604020202020204" pitchFamily="34" charset="0"/>
        <a:buChar char="▪"/>
        <a:defRPr sz="1600">
          <a:solidFill>
            <a:schemeClr val="tx1"/>
          </a:solidFill>
          <a:latin typeface="+mn-lt"/>
        </a:defRPr>
      </a:lvl2pPr>
      <a:lvl3pPr marL="465138" indent="-266700" algn="l" defTabSz="912813" rtl="0" fontAlgn="base">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3pPr>
      <a:lvl4pPr marL="625475" indent="-157163" algn="l" defTabSz="912813" rtl="0" fontAlgn="base">
        <a:spcBef>
          <a:spcPct val="0"/>
        </a:spcBef>
        <a:spcAft>
          <a:spcPct val="0"/>
        </a:spcAft>
        <a:buClr>
          <a:schemeClr val="tx2"/>
        </a:buClr>
        <a:buSzPct val="120000"/>
        <a:buFont typeface="Arial" panose="020B0604020202020204" pitchFamily="34" charset="0"/>
        <a:buChar char="▫"/>
        <a:defRPr sz="1600">
          <a:solidFill>
            <a:schemeClr val="tx1"/>
          </a:solidFill>
          <a:latin typeface="+mn-lt"/>
        </a:defRPr>
      </a:lvl4pPr>
      <a:lvl5pPr marL="763588" indent="-131763" algn="l" defTabSz="912813" rtl="0" fontAlgn="base">
        <a:spcBef>
          <a:spcPct val="0"/>
        </a:spcBef>
        <a:spcAft>
          <a:spcPct val="0"/>
        </a:spcAft>
        <a:buClr>
          <a:schemeClr val="tx2"/>
        </a:buClr>
        <a:buSzPct val="89000"/>
        <a:buFont typeface="Arial" panose="020B0604020202020204" pitchFamily="34" charset="0"/>
        <a:buChar char="-"/>
        <a:defRPr sz="1600">
          <a:solidFill>
            <a:schemeClr val="tx1"/>
          </a:solidFill>
          <a:latin typeface="+mn-lt"/>
        </a:defRPr>
      </a:lvl5pPr>
      <a:lvl6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6pPr>
      <a:lvl7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7pPr>
      <a:lvl8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8pPr>
      <a:lvl9pPr marL="765029" indent="-132818" algn="l" defTabSz="913526" rtl="0" eaLnBrk="1" fontAlgn="base" hangingPunct="1">
        <a:spcBef>
          <a:spcPct val="0"/>
        </a:spcBef>
        <a:spcAft>
          <a:spcPct val="0"/>
        </a:spcAft>
        <a:buClr>
          <a:schemeClr val="tx2"/>
        </a:buClr>
        <a:buSzPct val="89000"/>
        <a:buFont typeface="Arial" charset="0"/>
        <a:buChar char="-"/>
        <a:defRPr sz="1600">
          <a:solidFill>
            <a:schemeClr val="tx1"/>
          </a:solidFill>
          <a:latin typeface="+mn-lt"/>
        </a:defRPr>
      </a:lvl9pPr>
    </p:bodyStyle>
    <p:otherStyle>
      <a:defPPr>
        <a:defRPr lang="en-US"/>
      </a:defPPr>
      <a:lvl1pPr marL="0" algn="l" defTabSz="932962" rtl="0" eaLnBrk="1" latinLnBrk="0" hangingPunct="1">
        <a:defRPr sz="1800" kern="1200">
          <a:solidFill>
            <a:schemeClr val="tx1"/>
          </a:solidFill>
          <a:latin typeface="+mn-lt"/>
          <a:ea typeface="+mn-ea"/>
          <a:cs typeface="+mn-cs"/>
        </a:defRPr>
      </a:lvl1pPr>
      <a:lvl2pPr marL="466481" algn="l" defTabSz="932962" rtl="0" eaLnBrk="1" latinLnBrk="0" hangingPunct="1">
        <a:defRPr sz="1800" kern="1200">
          <a:solidFill>
            <a:schemeClr val="tx1"/>
          </a:solidFill>
          <a:latin typeface="+mn-lt"/>
          <a:ea typeface="+mn-ea"/>
          <a:cs typeface="+mn-cs"/>
        </a:defRPr>
      </a:lvl2pPr>
      <a:lvl3pPr marL="932962" algn="l" defTabSz="932962" rtl="0" eaLnBrk="1" latinLnBrk="0" hangingPunct="1">
        <a:defRPr sz="1800" kern="1200">
          <a:solidFill>
            <a:schemeClr val="tx1"/>
          </a:solidFill>
          <a:latin typeface="+mn-lt"/>
          <a:ea typeface="+mn-ea"/>
          <a:cs typeface="+mn-cs"/>
        </a:defRPr>
      </a:lvl3pPr>
      <a:lvl4pPr marL="1399443" algn="l" defTabSz="932962" rtl="0" eaLnBrk="1" latinLnBrk="0" hangingPunct="1">
        <a:defRPr sz="1800" kern="1200">
          <a:solidFill>
            <a:schemeClr val="tx1"/>
          </a:solidFill>
          <a:latin typeface="+mn-lt"/>
          <a:ea typeface="+mn-ea"/>
          <a:cs typeface="+mn-cs"/>
        </a:defRPr>
      </a:lvl4pPr>
      <a:lvl5pPr marL="1865925" algn="l" defTabSz="932962" rtl="0" eaLnBrk="1" latinLnBrk="0" hangingPunct="1">
        <a:defRPr sz="1800" kern="1200">
          <a:solidFill>
            <a:schemeClr val="tx1"/>
          </a:solidFill>
          <a:latin typeface="+mn-lt"/>
          <a:ea typeface="+mn-ea"/>
          <a:cs typeface="+mn-cs"/>
        </a:defRPr>
      </a:lvl5pPr>
      <a:lvl6pPr marL="2332406" algn="l" defTabSz="932962" rtl="0" eaLnBrk="1" latinLnBrk="0" hangingPunct="1">
        <a:defRPr sz="1800" kern="1200">
          <a:solidFill>
            <a:schemeClr val="tx1"/>
          </a:solidFill>
          <a:latin typeface="+mn-lt"/>
          <a:ea typeface="+mn-ea"/>
          <a:cs typeface="+mn-cs"/>
        </a:defRPr>
      </a:lvl6pPr>
      <a:lvl7pPr marL="2798887" algn="l" defTabSz="932962" rtl="0" eaLnBrk="1" latinLnBrk="0" hangingPunct="1">
        <a:defRPr sz="1800" kern="1200">
          <a:solidFill>
            <a:schemeClr val="tx1"/>
          </a:solidFill>
          <a:latin typeface="+mn-lt"/>
          <a:ea typeface="+mn-ea"/>
          <a:cs typeface="+mn-cs"/>
        </a:defRPr>
      </a:lvl7pPr>
      <a:lvl8pPr marL="3265368" algn="l" defTabSz="932962" rtl="0" eaLnBrk="1" latinLnBrk="0" hangingPunct="1">
        <a:defRPr sz="1800" kern="1200">
          <a:solidFill>
            <a:schemeClr val="tx1"/>
          </a:solidFill>
          <a:latin typeface="+mn-lt"/>
          <a:ea typeface="+mn-ea"/>
          <a:cs typeface="+mn-cs"/>
        </a:defRPr>
      </a:lvl8pPr>
      <a:lvl9pPr marL="3731849" algn="l" defTabSz="932962"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about:blank" TargetMode="External"/><Relationship Id="rId1" Type="http://schemas.openxmlformats.org/officeDocument/2006/relationships/slideLayout" Target="../slideLayouts/slideLayout14.xml"/><Relationship Id="rId5" Type="http://schemas.openxmlformats.org/officeDocument/2006/relationships/image" Target="../media/image10.png"/><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4.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0BEC13-0C5C-C24F-B799-D1CF95950B45}"/>
              </a:ext>
            </a:extLst>
          </p:cNvPr>
          <p:cNvSpPr>
            <a:spLocks noGrp="1"/>
          </p:cNvSpPr>
          <p:nvPr>
            <p:ph type="ctrTitle"/>
          </p:nvPr>
        </p:nvSpPr>
        <p:spPr>
          <a:xfrm>
            <a:off x="2045776" y="3128115"/>
            <a:ext cx="6699282" cy="1261884"/>
          </a:xfrm>
        </p:spPr>
        <p:txBody>
          <a:bodyPr/>
          <a:lstStyle/>
          <a:p>
            <a:r>
              <a:rPr lang="nl-NL" dirty="0"/>
              <a:t>Van jaarplan naar jaarbord</a:t>
            </a:r>
            <a:br>
              <a:rPr lang="nl-NL" dirty="0"/>
            </a:br>
            <a:r>
              <a:rPr lang="nl-NL" dirty="0"/>
              <a:t>online sessie </a:t>
            </a:r>
            <a:br>
              <a:rPr lang="nl-NL" dirty="0"/>
            </a:br>
            <a:endParaRPr lang="nl-NL" sz="1600" dirty="0"/>
          </a:p>
        </p:txBody>
      </p:sp>
      <p:sp>
        <p:nvSpPr>
          <p:cNvPr id="3" name="Ondertitel 2">
            <a:extLst>
              <a:ext uri="{FF2B5EF4-FFF2-40B4-BE49-F238E27FC236}">
                <a16:creationId xmlns:a16="http://schemas.microsoft.com/office/drawing/2014/main" id="{59E11544-75CD-2B4C-9B22-6258D11BD3BB}"/>
              </a:ext>
            </a:extLst>
          </p:cNvPr>
          <p:cNvSpPr>
            <a:spLocks noGrp="1"/>
          </p:cNvSpPr>
          <p:nvPr>
            <p:ph type="subTitle" idx="1"/>
          </p:nvPr>
        </p:nvSpPr>
        <p:spPr>
          <a:xfrm>
            <a:off x="2045776" y="4817875"/>
            <a:ext cx="5710842" cy="219820"/>
          </a:xfrm>
        </p:spPr>
        <p:style>
          <a:lnRef idx="2">
            <a:schemeClr val="accent2"/>
          </a:lnRef>
          <a:fillRef idx="1">
            <a:schemeClr val="lt1"/>
          </a:fillRef>
          <a:effectRef idx="0">
            <a:schemeClr val="accent2"/>
          </a:effectRef>
          <a:fontRef idx="minor">
            <a:schemeClr val="dk1"/>
          </a:fontRef>
        </p:style>
        <p:txBody>
          <a:bodyPr/>
          <a:lstStyle/>
          <a:p>
            <a:r>
              <a:rPr lang="nl-NL" dirty="0"/>
              <a:t>Mei  2020</a:t>
            </a:r>
          </a:p>
        </p:txBody>
      </p:sp>
    </p:spTree>
    <p:extLst>
      <p:ext uri="{BB962C8B-B14F-4D97-AF65-F5344CB8AC3E}">
        <p14:creationId xmlns:p14="http://schemas.microsoft.com/office/powerpoint/2010/main" val="2070208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Afgeronde rechthoek 73">
            <a:extLst>
              <a:ext uri="{FF2B5EF4-FFF2-40B4-BE49-F238E27FC236}">
                <a16:creationId xmlns:a16="http://schemas.microsoft.com/office/drawing/2014/main" id="{E1620A77-2224-B04A-81B9-F63F240E9C88}"/>
              </a:ext>
            </a:extLst>
          </p:cNvPr>
          <p:cNvSpPr/>
          <p:nvPr/>
        </p:nvSpPr>
        <p:spPr>
          <a:xfrm>
            <a:off x="1888991" y="3978595"/>
            <a:ext cx="1657869" cy="10260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solidFill>
                  <a:schemeClr val="tx1"/>
                </a:solidFill>
              </a:rPr>
              <a:t>Drie verbeterthema's selecteren o.b.v. impact en haalbaarheid</a:t>
            </a:r>
            <a:endParaRPr lang="nl-NL" sz="1200" dirty="0">
              <a:solidFill>
                <a:schemeClr val="tx1"/>
              </a:solidFill>
              <a:cs typeface="Arial"/>
            </a:endParaRPr>
          </a:p>
        </p:txBody>
      </p:sp>
      <p:sp>
        <p:nvSpPr>
          <p:cNvPr id="67" name="Titel 66">
            <a:extLst>
              <a:ext uri="{FF2B5EF4-FFF2-40B4-BE49-F238E27FC236}">
                <a16:creationId xmlns:a16="http://schemas.microsoft.com/office/drawing/2014/main" id="{A55FC6D4-93D8-C148-BC96-EC4ACC8B64E2}"/>
              </a:ext>
            </a:extLst>
          </p:cNvPr>
          <p:cNvSpPr>
            <a:spLocks noGrp="1"/>
          </p:cNvSpPr>
          <p:nvPr>
            <p:ph type="title"/>
          </p:nvPr>
        </p:nvSpPr>
        <p:spPr>
          <a:xfrm>
            <a:off x="306055" y="355257"/>
            <a:ext cx="7471572" cy="215444"/>
          </a:xfrm>
        </p:spPr>
        <p:txBody>
          <a:bodyPr/>
          <a:lstStyle/>
          <a:p>
            <a:r>
              <a:rPr lang="nl-NL" dirty="0"/>
              <a:t>Stappen in de online sessie om tot een jaarbord te komen</a:t>
            </a:r>
          </a:p>
        </p:txBody>
      </p:sp>
      <p:cxnSp>
        <p:nvCxnSpPr>
          <p:cNvPr id="36" name="Rechte verbindingslijn met pijl 35">
            <a:extLst>
              <a:ext uri="{FF2B5EF4-FFF2-40B4-BE49-F238E27FC236}">
                <a16:creationId xmlns:a16="http://schemas.microsoft.com/office/drawing/2014/main" id="{5F55D4C5-EAC5-BD43-A72E-305F20A0F7DE}"/>
              </a:ext>
            </a:extLst>
          </p:cNvPr>
          <p:cNvCxnSpPr>
            <a:cxnSpLocks/>
            <a:stCxn id="21" idx="2"/>
          </p:cNvCxnSpPr>
          <p:nvPr/>
        </p:nvCxnSpPr>
        <p:spPr>
          <a:xfrm flipH="1">
            <a:off x="2695092" y="3384222"/>
            <a:ext cx="28885" cy="634148"/>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sp>
        <p:nvSpPr>
          <p:cNvPr id="21" name="Afgeronde rechthoek 20">
            <a:extLst>
              <a:ext uri="{FF2B5EF4-FFF2-40B4-BE49-F238E27FC236}">
                <a16:creationId xmlns:a16="http://schemas.microsoft.com/office/drawing/2014/main" id="{E1620A77-2224-B04A-81B9-F63F240E9C88}"/>
              </a:ext>
            </a:extLst>
          </p:cNvPr>
          <p:cNvSpPr/>
          <p:nvPr/>
        </p:nvSpPr>
        <p:spPr>
          <a:xfrm>
            <a:off x="1895042" y="2176303"/>
            <a:ext cx="1657869" cy="1207919"/>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solidFill>
                  <a:schemeClr val="tx1"/>
                </a:solidFill>
              </a:rPr>
              <a:t>Brainstormen door</a:t>
            </a:r>
          </a:p>
          <a:p>
            <a:pPr algn="ctr"/>
            <a:r>
              <a:rPr lang="nl-NL" sz="1200" dirty="0">
                <a:solidFill>
                  <a:schemeClr val="tx1"/>
                </a:solidFill>
              </a:rPr>
              <a:t>noteren van drie verbeterideeën p.p</a:t>
            </a:r>
            <a:r>
              <a:rPr lang="nl-NL" sz="1200" b="1" dirty="0">
                <a:solidFill>
                  <a:schemeClr val="tx1"/>
                </a:solidFill>
              </a:rPr>
              <a:t>.</a:t>
            </a:r>
            <a:endParaRPr lang="nl-NL" sz="1200" dirty="0">
              <a:solidFill>
                <a:schemeClr val="tx1"/>
              </a:solidFill>
            </a:endParaRPr>
          </a:p>
        </p:txBody>
      </p:sp>
      <p:sp>
        <p:nvSpPr>
          <p:cNvPr id="59" name="Afgeronde rechthoek 58">
            <a:extLst>
              <a:ext uri="{FF2B5EF4-FFF2-40B4-BE49-F238E27FC236}">
                <a16:creationId xmlns:a16="http://schemas.microsoft.com/office/drawing/2014/main" id="{E1620A77-2224-B04A-81B9-F63F240E9C88}"/>
              </a:ext>
            </a:extLst>
          </p:cNvPr>
          <p:cNvSpPr/>
          <p:nvPr/>
        </p:nvSpPr>
        <p:spPr>
          <a:xfrm>
            <a:off x="4021312" y="5263158"/>
            <a:ext cx="1679107" cy="10260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4-5 thema’s worden bepaald en verdeeld over de </a:t>
            </a:r>
            <a:r>
              <a:rPr lang="nl-NL" sz="1200" dirty="0" err="1"/>
              <a:t>subteams</a:t>
            </a:r>
            <a:endParaRPr lang="nl-NL" sz="1200" dirty="0"/>
          </a:p>
        </p:txBody>
      </p:sp>
      <p:cxnSp>
        <p:nvCxnSpPr>
          <p:cNvPr id="60" name="Rechte verbindingslijn met pijl 59">
            <a:extLst>
              <a:ext uri="{FF2B5EF4-FFF2-40B4-BE49-F238E27FC236}">
                <a16:creationId xmlns:a16="http://schemas.microsoft.com/office/drawing/2014/main" id="{5F55D4C5-EAC5-BD43-A72E-305F20A0F7DE}"/>
              </a:ext>
            </a:extLst>
          </p:cNvPr>
          <p:cNvCxnSpPr>
            <a:cxnSpLocks/>
          </p:cNvCxnSpPr>
          <p:nvPr/>
        </p:nvCxnSpPr>
        <p:spPr>
          <a:xfrm flipH="1">
            <a:off x="4705925" y="3184085"/>
            <a:ext cx="1908" cy="669424"/>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cxnSp>
        <p:nvCxnSpPr>
          <p:cNvPr id="61" name="Rechte verbindingslijn met pijl 60">
            <a:extLst>
              <a:ext uri="{FF2B5EF4-FFF2-40B4-BE49-F238E27FC236}">
                <a16:creationId xmlns:a16="http://schemas.microsoft.com/office/drawing/2014/main" id="{5F55D4C5-EAC5-BD43-A72E-305F20A0F7DE}"/>
              </a:ext>
            </a:extLst>
          </p:cNvPr>
          <p:cNvCxnSpPr>
            <a:cxnSpLocks/>
          </p:cNvCxnSpPr>
          <p:nvPr/>
        </p:nvCxnSpPr>
        <p:spPr>
          <a:xfrm>
            <a:off x="4806476" y="4719030"/>
            <a:ext cx="0" cy="544128"/>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cxnSp>
        <p:nvCxnSpPr>
          <p:cNvPr id="68" name="Rechte verbindingslijn met pijl 67">
            <a:extLst>
              <a:ext uri="{FF2B5EF4-FFF2-40B4-BE49-F238E27FC236}">
                <a16:creationId xmlns:a16="http://schemas.microsoft.com/office/drawing/2014/main" id="{5F55D4C5-EAC5-BD43-A72E-305F20A0F7DE}"/>
              </a:ext>
            </a:extLst>
          </p:cNvPr>
          <p:cNvCxnSpPr>
            <a:cxnSpLocks/>
          </p:cNvCxnSpPr>
          <p:nvPr/>
        </p:nvCxnSpPr>
        <p:spPr>
          <a:xfrm>
            <a:off x="2695092" y="1636466"/>
            <a:ext cx="0" cy="535759"/>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cxnSp>
        <p:nvCxnSpPr>
          <p:cNvPr id="71" name="Rechte verbindingslijn met pijl 70">
            <a:extLst>
              <a:ext uri="{FF2B5EF4-FFF2-40B4-BE49-F238E27FC236}">
                <a16:creationId xmlns:a16="http://schemas.microsoft.com/office/drawing/2014/main" id="{5F55D4C5-EAC5-BD43-A72E-305F20A0F7DE}"/>
              </a:ext>
            </a:extLst>
          </p:cNvPr>
          <p:cNvCxnSpPr>
            <a:cxnSpLocks/>
          </p:cNvCxnSpPr>
          <p:nvPr/>
        </p:nvCxnSpPr>
        <p:spPr>
          <a:xfrm>
            <a:off x="4659095" y="1576041"/>
            <a:ext cx="8839" cy="587313"/>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sp>
        <p:nvSpPr>
          <p:cNvPr id="76" name="Rechthoek met aan één zijde afgeronde hoeken 77">
            <a:extLst>
              <a:ext uri="{FF2B5EF4-FFF2-40B4-BE49-F238E27FC236}">
                <a16:creationId xmlns:a16="http://schemas.microsoft.com/office/drawing/2014/main" id="{B5118F79-D0A6-A840-AA6E-9358A92499A4}"/>
              </a:ext>
            </a:extLst>
          </p:cNvPr>
          <p:cNvSpPr/>
          <p:nvPr/>
        </p:nvSpPr>
        <p:spPr>
          <a:xfrm>
            <a:off x="7777627" y="1224729"/>
            <a:ext cx="1188573" cy="429913"/>
          </a:xfrm>
          <a:prstGeom prst="round2SameRect">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a:solidFill>
                  <a:schemeClr val="tx1"/>
                </a:solidFill>
              </a:rPr>
              <a:t>Hele team </a:t>
            </a:r>
            <a:endParaRPr lang="nl-NL" sz="1100" b="1" dirty="0">
              <a:solidFill>
                <a:schemeClr val="tx1"/>
              </a:solidFill>
            </a:endParaRPr>
          </a:p>
        </p:txBody>
      </p:sp>
      <p:cxnSp>
        <p:nvCxnSpPr>
          <p:cNvPr id="80" name="Rechte verbindingslijn met pijl 79">
            <a:extLst>
              <a:ext uri="{FF2B5EF4-FFF2-40B4-BE49-F238E27FC236}">
                <a16:creationId xmlns:a16="http://schemas.microsoft.com/office/drawing/2014/main" id="{5F55D4C5-EAC5-BD43-A72E-305F20A0F7DE}"/>
              </a:ext>
            </a:extLst>
          </p:cNvPr>
          <p:cNvCxnSpPr>
            <a:cxnSpLocks/>
          </p:cNvCxnSpPr>
          <p:nvPr/>
        </p:nvCxnSpPr>
        <p:spPr>
          <a:xfrm>
            <a:off x="8357674" y="3077817"/>
            <a:ext cx="5365" cy="775692"/>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sp>
        <p:nvSpPr>
          <p:cNvPr id="26" name="Afgeronde rechthoek 25">
            <a:extLst>
              <a:ext uri="{FF2B5EF4-FFF2-40B4-BE49-F238E27FC236}">
                <a16:creationId xmlns:a16="http://schemas.microsoft.com/office/drawing/2014/main" id="{E1620A77-2224-B04A-81B9-F63F240E9C88}"/>
              </a:ext>
            </a:extLst>
          </p:cNvPr>
          <p:cNvSpPr/>
          <p:nvPr/>
        </p:nvSpPr>
        <p:spPr>
          <a:xfrm>
            <a:off x="3876005" y="2172225"/>
            <a:ext cx="1648096" cy="1211998"/>
          </a:xfrm>
          <a:prstGeom prst="roundRect">
            <a:avLst/>
          </a:prstGeom>
          <a:ln/>
        </p:spPr>
        <p:style>
          <a:lnRef idx="2">
            <a:schemeClr val="accent1"/>
          </a:lnRef>
          <a:fillRef idx="1">
            <a:schemeClr val="lt1"/>
          </a:fillRef>
          <a:effectRef idx="0">
            <a:schemeClr val="accent1"/>
          </a:effectRef>
          <a:fontRef idx="minor">
            <a:schemeClr val="dk1"/>
          </a:fontRef>
        </p:style>
        <p:txBody>
          <a:bodyPr lIns="72000" rIns="72000" rtlCol="0" anchor="ctr"/>
          <a:lstStyle/>
          <a:p>
            <a:pPr algn="ctr"/>
            <a:r>
              <a:rPr lang="nl-NL" sz="1200" dirty="0">
                <a:solidFill>
                  <a:schemeClr val="tx1"/>
                </a:solidFill>
              </a:rPr>
              <a:t>Drie verbeterthema’s in  teamoverzicht </a:t>
            </a:r>
            <a:r>
              <a:rPr lang="nl-NL" sz="1200" dirty="0"/>
              <a:t>plakken en nogmaals clusteren </a:t>
            </a:r>
            <a:endParaRPr lang="nl-NL" sz="1200" dirty="0">
              <a:solidFill>
                <a:schemeClr val="tx1"/>
              </a:solidFill>
              <a:highlight>
                <a:srgbClr val="FFFF00"/>
              </a:highlight>
            </a:endParaRPr>
          </a:p>
        </p:txBody>
      </p:sp>
      <p:sp>
        <p:nvSpPr>
          <p:cNvPr id="32" name="Afgeronde rechthoek 31">
            <a:extLst>
              <a:ext uri="{FF2B5EF4-FFF2-40B4-BE49-F238E27FC236}">
                <a16:creationId xmlns:a16="http://schemas.microsoft.com/office/drawing/2014/main" id="{E1620A77-2224-B04A-81B9-F63F240E9C88}"/>
              </a:ext>
            </a:extLst>
          </p:cNvPr>
          <p:cNvSpPr/>
          <p:nvPr/>
        </p:nvSpPr>
        <p:spPr>
          <a:xfrm>
            <a:off x="3692927" y="3810656"/>
            <a:ext cx="2262750" cy="10260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Ieder teamlid mag 2 stemmen uitbrengen op de voor hem/haar belangrijkste thema’s </a:t>
            </a:r>
          </a:p>
        </p:txBody>
      </p:sp>
      <p:sp>
        <p:nvSpPr>
          <p:cNvPr id="34" name="Afgeronde rechthoek 33">
            <a:extLst>
              <a:ext uri="{FF2B5EF4-FFF2-40B4-BE49-F238E27FC236}">
                <a16:creationId xmlns:a16="http://schemas.microsoft.com/office/drawing/2014/main" id="{E1620A77-2224-B04A-81B9-F63F240E9C88}"/>
              </a:ext>
            </a:extLst>
          </p:cNvPr>
          <p:cNvSpPr/>
          <p:nvPr/>
        </p:nvSpPr>
        <p:spPr>
          <a:xfrm>
            <a:off x="5706996" y="2158656"/>
            <a:ext cx="1927375" cy="1225567"/>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Ieder team bekijkt één of twee thema’s, concretiseert hoe succes er uit ziet en plaats die in de tijd op tabblad jaarbord</a:t>
            </a:r>
          </a:p>
        </p:txBody>
      </p:sp>
      <p:sp>
        <p:nvSpPr>
          <p:cNvPr id="37" name="Afgeronde rechthoek 36">
            <a:extLst>
              <a:ext uri="{FF2B5EF4-FFF2-40B4-BE49-F238E27FC236}">
                <a16:creationId xmlns:a16="http://schemas.microsoft.com/office/drawing/2014/main" id="{E1620A77-2224-B04A-81B9-F63F240E9C88}"/>
              </a:ext>
            </a:extLst>
          </p:cNvPr>
          <p:cNvSpPr/>
          <p:nvPr/>
        </p:nvSpPr>
        <p:spPr>
          <a:xfrm>
            <a:off x="7734699" y="2158015"/>
            <a:ext cx="1274427" cy="10260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Jaarbord </a:t>
            </a:r>
          </a:p>
          <a:p>
            <a:pPr algn="ctr"/>
            <a:r>
              <a:rPr lang="nl-NL" sz="1200" dirty="0"/>
              <a:t>bepaald </a:t>
            </a:r>
          </a:p>
        </p:txBody>
      </p:sp>
      <p:sp>
        <p:nvSpPr>
          <p:cNvPr id="38" name="Afgeronde rechthoek 37">
            <a:extLst>
              <a:ext uri="{FF2B5EF4-FFF2-40B4-BE49-F238E27FC236}">
                <a16:creationId xmlns:a16="http://schemas.microsoft.com/office/drawing/2014/main" id="{E1620A77-2224-B04A-81B9-F63F240E9C88}"/>
              </a:ext>
            </a:extLst>
          </p:cNvPr>
          <p:cNvSpPr/>
          <p:nvPr/>
        </p:nvSpPr>
        <p:spPr>
          <a:xfrm>
            <a:off x="7407235" y="3819853"/>
            <a:ext cx="1679107" cy="10260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2 teamleden per thema vaststellen die voortrekkersrol gaan vervullen</a:t>
            </a:r>
          </a:p>
        </p:txBody>
      </p:sp>
      <p:sp>
        <p:nvSpPr>
          <p:cNvPr id="42" name="Afgeronde rechthoek 41">
            <a:extLst>
              <a:ext uri="{FF2B5EF4-FFF2-40B4-BE49-F238E27FC236}">
                <a16:creationId xmlns:a16="http://schemas.microsoft.com/office/drawing/2014/main" id="{E1620A77-2224-B04A-81B9-F63F240E9C88}"/>
              </a:ext>
            </a:extLst>
          </p:cNvPr>
          <p:cNvSpPr/>
          <p:nvPr/>
        </p:nvSpPr>
        <p:spPr>
          <a:xfrm>
            <a:off x="1795560" y="1229908"/>
            <a:ext cx="1900604" cy="406558"/>
          </a:xfrm>
          <a:prstGeom prst="roundRect">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err="1">
                <a:solidFill>
                  <a:schemeClr val="tx1"/>
                </a:solidFill>
              </a:rPr>
              <a:t>Breakout</a:t>
            </a:r>
            <a:r>
              <a:rPr lang="nl-NL" sz="1200" b="1" dirty="0">
                <a:solidFill>
                  <a:schemeClr val="tx1"/>
                </a:solidFill>
              </a:rPr>
              <a:t> in </a:t>
            </a:r>
            <a:r>
              <a:rPr lang="nl-NL" sz="1200" b="1" dirty="0" err="1">
                <a:solidFill>
                  <a:schemeClr val="tx1"/>
                </a:solidFill>
              </a:rPr>
              <a:t>subteams</a:t>
            </a:r>
            <a:r>
              <a:rPr lang="nl-NL" sz="1200" b="1" dirty="0">
                <a:solidFill>
                  <a:schemeClr val="tx1"/>
                </a:solidFill>
              </a:rPr>
              <a:t> </a:t>
            </a:r>
          </a:p>
        </p:txBody>
      </p:sp>
      <p:sp>
        <p:nvSpPr>
          <p:cNvPr id="44" name="Afgeronde rechthoek 43">
            <a:extLst>
              <a:ext uri="{FF2B5EF4-FFF2-40B4-BE49-F238E27FC236}">
                <a16:creationId xmlns:a16="http://schemas.microsoft.com/office/drawing/2014/main" id="{E1620A77-2224-B04A-81B9-F63F240E9C88}"/>
              </a:ext>
            </a:extLst>
          </p:cNvPr>
          <p:cNvSpPr/>
          <p:nvPr/>
        </p:nvSpPr>
        <p:spPr>
          <a:xfrm>
            <a:off x="5706996" y="1224729"/>
            <a:ext cx="1951103" cy="406558"/>
          </a:xfrm>
          <a:prstGeom prst="roundRect">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err="1">
                <a:solidFill>
                  <a:schemeClr val="tx1"/>
                </a:solidFill>
              </a:rPr>
              <a:t>Breakout</a:t>
            </a:r>
            <a:r>
              <a:rPr lang="nl-NL" sz="1200" b="1" dirty="0">
                <a:solidFill>
                  <a:schemeClr val="tx1"/>
                </a:solidFill>
              </a:rPr>
              <a:t> in </a:t>
            </a:r>
            <a:r>
              <a:rPr lang="nl-NL" sz="1200" b="1" dirty="0" err="1">
                <a:solidFill>
                  <a:schemeClr val="tx1"/>
                </a:solidFill>
              </a:rPr>
              <a:t>subteams</a:t>
            </a:r>
            <a:r>
              <a:rPr lang="nl-NL" sz="1200" b="1" dirty="0">
                <a:solidFill>
                  <a:schemeClr val="tx1"/>
                </a:solidFill>
              </a:rPr>
              <a:t> </a:t>
            </a:r>
          </a:p>
        </p:txBody>
      </p:sp>
      <p:sp>
        <p:nvSpPr>
          <p:cNvPr id="45" name="Afgeronde rechthoek 44">
            <a:extLst>
              <a:ext uri="{FF2B5EF4-FFF2-40B4-BE49-F238E27FC236}">
                <a16:creationId xmlns:a16="http://schemas.microsoft.com/office/drawing/2014/main" id="{E1620A77-2224-B04A-81B9-F63F240E9C88}"/>
              </a:ext>
            </a:extLst>
          </p:cNvPr>
          <p:cNvSpPr/>
          <p:nvPr/>
        </p:nvSpPr>
        <p:spPr>
          <a:xfrm>
            <a:off x="3887750" y="1236406"/>
            <a:ext cx="1636351" cy="406558"/>
          </a:xfrm>
          <a:prstGeom prst="roundRect">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b="1" dirty="0">
                <a:solidFill>
                  <a:schemeClr val="tx1"/>
                </a:solidFill>
              </a:rPr>
              <a:t>Hele team</a:t>
            </a:r>
          </a:p>
        </p:txBody>
      </p:sp>
      <p:cxnSp>
        <p:nvCxnSpPr>
          <p:cNvPr id="49" name="Rechte verbindingslijn met pijl 48">
            <a:extLst>
              <a:ext uri="{FF2B5EF4-FFF2-40B4-BE49-F238E27FC236}">
                <a16:creationId xmlns:a16="http://schemas.microsoft.com/office/drawing/2014/main" id="{5F55D4C5-EAC5-BD43-A72E-305F20A0F7DE}"/>
              </a:ext>
            </a:extLst>
          </p:cNvPr>
          <p:cNvCxnSpPr>
            <a:cxnSpLocks/>
          </p:cNvCxnSpPr>
          <p:nvPr/>
        </p:nvCxnSpPr>
        <p:spPr>
          <a:xfrm>
            <a:off x="6722285" y="1587952"/>
            <a:ext cx="8839" cy="587313"/>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cxnSp>
        <p:nvCxnSpPr>
          <p:cNvPr id="50" name="Rechte verbindingslijn met pijl 49">
            <a:extLst>
              <a:ext uri="{FF2B5EF4-FFF2-40B4-BE49-F238E27FC236}">
                <a16:creationId xmlns:a16="http://schemas.microsoft.com/office/drawing/2014/main" id="{5F55D4C5-EAC5-BD43-A72E-305F20A0F7DE}"/>
              </a:ext>
            </a:extLst>
          </p:cNvPr>
          <p:cNvCxnSpPr>
            <a:cxnSpLocks/>
            <a:endCxn id="37" idx="0"/>
          </p:cNvCxnSpPr>
          <p:nvPr/>
        </p:nvCxnSpPr>
        <p:spPr>
          <a:xfrm>
            <a:off x="8343436" y="1678869"/>
            <a:ext cx="28477" cy="479146"/>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sp>
        <p:nvSpPr>
          <p:cNvPr id="25" name="Afgeronde rechthoek 23">
            <a:extLst>
              <a:ext uri="{FF2B5EF4-FFF2-40B4-BE49-F238E27FC236}">
                <a16:creationId xmlns:a16="http://schemas.microsoft.com/office/drawing/2014/main" id="{6C3DDF25-2CB8-4441-BF56-F232499A8337}"/>
              </a:ext>
            </a:extLst>
          </p:cNvPr>
          <p:cNvSpPr/>
          <p:nvPr/>
        </p:nvSpPr>
        <p:spPr>
          <a:xfrm>
            <a:off x="69621" y="2158015"/>
            <a:ext cx="1508855" cy="1026070"/>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Inspiratie verhaal delen door</a:t>
            </a:r>
          </a:p>
          <a:p>
            <a:pPr algn="ctr"/>
            <a:r>
              <a:rPr lang="nl-NL" sz="1200" dirty="0"/>
              <a:t>Schoolleider</a:t>
            </a:r>
          </a:p>
          <a:p>
            <a:pPr algn="ctr"/>
            <a:r>
              <a:rPr lang="nl-NL" sz="1200" dirty="0"/>
              <a:t>Hele team</a:t>
            </a:r>
          </a:p>
        </p:txBody>
      </p:sp>
      <p:cxnSp>
        <p:nvCxnSpPr>
          <p:cNvPr id="27" name="Rechte verbindingslijn met pijl 26">
            <a:extLst>
              <a:ext uri="{FF2B5EF4-FFF2-40B4-BE49-F238E27FC236}">
                <a16:creationId xmlns:a16="http://schemas.microsoft.com/office/drawing/2014/main" id="{A217AC1C-F932-473A-A910-816CF7E1CECE}"/>
              </a:ext>
            </a:extLst>
          </p:cNvPr>
          <p:cNvCxnSpPr>
            <a:cxnSpLocks/>
          </p:cNvCxnSpPr>
          <p:nvPr/>
        </p:nvCxnSpPr>
        <p:spPr>
          <a:xfrm>
            <a:off x="839806" y="1576041"/>
            <a:ext cx="8839" cy="587313"/>
          </a:xfrm>
          <a:prstGeom prst="straightConnector1">
            <a:avLst/>
          </a:prstGeom>
          <a:ln>
            <a:tailEnd type="triangle"/>
          </a:ln>
        </p:spPr>
        <p:style>
          <a:lnRef idx="2">
            <a:schemeClr val="accent1"/>
          </a:lnRef>
          <a:fillRef idx="1">
            <a:schemeClr val="lt1"/>
          </a:fillRef>
          <a:effectRef idx="0">
            <a:schemeClr val="accent1"/>
          </a:effectRef>
          <a:fontRef idx="minor">
            <a:schemeClr val="dk1"/>
          </a:fontRef>
        </p:style>
      </p:cxnSp>
      <p:sp>
        <p:nvSpPr>
          <p:cNvPr id="28" name="Afgeronde rechthoek 44">
            <a:extLst>
              <a:ext uri="{FF2B5EF4-FFF2-40B4-BE49-F238E27FC236}">
                <a16:creationId xmlns:a16="http://schemas.microsoft.com/office/drawing/2014/main" id="{89F2C635-9E2B-49FB-9507-17987D424BAD}"/>
              </a:ext>
            </a:extLst>
          </p:cNvPr>
          <p:cNvSpPr/>
          <p:nvPr/>
        </p:nvSpPr>
        <p:spPr>
          <a:xfrm>
            <a:off x="68461" y="1236406"/>
            <a:ext cx="1636351" cy="406558"/>
          </a:xfrm>
          <a:prstGeom prst="roundRect">
            <a:avLst/>
          </a:prstGeom>
          <a:ln>
            <a:prstDash val="sysDot"/>
          </a:ln>
        </p:spPr>
        <p:style>
          <a:lnRef idx="2">
            <a:schemeClr val="accent1"/>
          </a:lnRef>
          <a:fillRef idx="1">
            <a:schemeClr val="lt1"/>
          </a:fillRef>
          <a:effectRef idx="0">
            <a:schemeClr val="accent1"/>
          </a:effectRef>
          <a:fontRef idx="minor">
            <a:schemeClr val="dk1"/>
          </a:fontRef>
        </p:style>
        <p:txBody>
          <a:bodyPr rtlCol="0" anchor="ctr"/>
          <a:lstStyle/>
          <a:p>
            <a:pPr algn="ctr"/>
            <a:r>
              <a:rPr lang="nl-NL" sz="1200" dirty="0"/>
              <a:t>Hele team</a:t>
            </a:r>
          </a:p>
        </p:txBody>
      </p:sp>
    </p:spTree>
    <p:extLst>
      <p:ext uri="{BB962C8B-B14F-4D97-AF65-F5344CB8AC3E}">
        <p14:creationId xmlns:p14="http://schemas.microsoft.com/office/powerpoint/2010/main" val="1792014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6">
            <a:extLst>
              <a:ext uri="{FF2B5EF4-FFF2-40B4-BE49-F238E27FC236}">
                <a16:creationId xmlns:a16="http://schemas.microsoft.com/office/drawing/2014/main" id="{AE999A55-16B8-8A43-9741-2D4D859A213F}"/>
              </a:ext>
            </a:extLst>
          </p:cNvPr>
          <p:cNvSpPr>
            <a:spLocks noGrp="1"/>
          </p:cNvSpPr>
          <p:nvPr>
            <p:ph type="ctrTitle"/>
          </p:nvPr>
        </p:nvSpPr>
        <p:spPr>
          <a:xfrm>
            <a:off x="250825" y="254000"/>
            <a:ext cx="5918200" cy="306388"/>
          </a:xfrm>
        </p:spPr>
        <p:txBody>
          <a:bodyPr/>
          <a:lstStyle/>
          <a:p>
            <a:r>
              <a:rPr lang="nl-NL" altLang="nl-NL"/>
              <a:t>Het jaarbord – stappenplan (1/2)</a:t>
            </a:r>
          </a:p>
        </p:txBody>
      </p:sp>
      <p:sp>
        <p:nvSpPr>
          <p:cNvPr id="3" name="Tijdelijke aanduiding voor dianummer 2">
            <a:extLst>
              <a:ext uri="{FF2B5EF4-FFF2-40B4-BE49-F238E27FC236}">
                <a16:creationId xmlns:a16="http://schemas.microsoft.com/office/drawing/2014/main" id="{2081628B-5D8E-204E-AB65-8CC3FD9D725A}"/>
              </a:ext>
            </a:extLst>
          </p:cNvPr>
          <p:cNvSpPr>
            <a:spLocks noGrp="1"/>
          </p:cNvSpPr>
          <p:nvPr>
            <p:ph type="sldNum" sz="quarter" idx="4294967295"/>
          </p:nvPr>
        </p:nvSpPr>
        <p:spPr>
          <a:xfrm>
            <a:off x="8931275" y="6642100"/>
            <a:ext cx="212725" cy="155575"/>
          </a:xfrm>
          <a:prstGeom prst="rect">
            <a:avLst/>
          </a:prstGeom>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457200" rtl="0" eaLnBrk="0" fontAlgn="base" latinLnBrk="0" hangingPunct="0">
              <a:lnSpc>
                <a:spcPct val="100000"/>
              </a:lnSpc>
              <a:spcBef>
                <a:spcPct val="0"/>
              </a:spcBef>
              <a:spcAft>
                <a:spcPct val="0"/>
              </a:spcAft>
              <a:buClrTx/>
              <a:buSzTx/>
              <a:buFontTx/>
              <a:buNone/>
              <a:tabLst/>
              <a:defRPr/>
            </a:pPr>
            <a:fld id="{32987338-9A6D-FB4B-8800-01B1DEC45183}" type="slidenum">
              <a:rPr kumimoji="0" lang="nl-NL" altLang="nl-NL" sz="1200" b="0" i="0" u="none" strike="noStrike" kern="1200" cap="none" spc="0" normalizeH="0" baseline="0" noProof="0" smtClean="0">
                <a:ln>
                  <a:noFill/>
                </a:ln>
                <a:solidFill>
                  <a:srgbClr val="008080"/>
                </a:solidFill>
                <a:effectLst/>
                <a:uLnTx/>
                <a:uFillTx/>
                <a:latin typeface="Arial" panose="020B0604020202020204" pitchFamily="34" charset="0"/>
                <a:ea typeface="MS PGothic" panose="020B0600070205080204" pitchFamily="34" charset="-128"/>
                <a:cs typeface="+mn-cs"/>
              </a:rPr>
              <a:pPr marL="0" marR="0" lvl="0" indent="0" algn="l" defTabSz="457200" rtl="0" eaLnBrk="0" fontAlgn="base" latinLnBrk="0" hangingPunct="0">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8080"/>
              </a:solidFill>
              <a:effectLst/>
              <a:uLnTx/>
              <a:uFillTx/>
              <a:latin typeface="Arial" panose="020B0604020202020204" pitchFamily="34" charset="0"/>
              <a:ea typeface="MS PGothic" panose="020B0600070205080204" pitchFamily="34" charset="-128"/>
              <a:cs typeface="+mn-cs"/>
            </a:endParaRPr>
          </a:p>
        </p:txBody>
      </p:sp>
      <p:sp>
        <p:nvSpPr>
          <p:cNvPr id="6" name="Rechthoek 9">
            <a:extLst>
              <a:ext uri="{FF2B5EF4-FFF2-40B4-BE49-F238E27FC236}">
                <a16:creationId xmlns:a16="http://schemas.microsoft.com/office/drawing/2014/main" id="{101122CC-D25C-F443-B522-FE726FC17CA9}"/>
              </a:ext>
            </a:extLst>
          </p:cNvPr>
          <p:cNvSpPr/>
          <p:nvPr/>
        </p:nvSpPr>
        <p:spPr>
          <a:xfrm>
            <a:off x="395288" y="4079696"/>
            <a:ext cx="8532812" cy="2644954"/>
          </a:xfrm>
          <a:prstGeom prst="roundRect">
            <a:avLst>
              <a:gd name="adj" fmla="val 9142"/>
            </a:avLst>
          </a:prstGeom>
          <a:solidFill>
            <a:srgbClr val="FFFFFF"/>
          </a:solidFill>
          <a:ln w="12700" cap="flat" cmpd="sng" algn="ctr">
            <a:solidFill>
              <a:srgbClr val="9DC3E6">
                <a:shade val="50000"/>
              </a:srgbClr>
            </a:solidFill>
            <a:prstDash val="soli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1" i="0" u="none" strike="noStrike" kern="0" cap="none" spc="0" normalizeH="0" baseline="0" noProof="0">
              <a:ln>
                <a:noFill/>
              </a:ln>
              <a:solidFill>
                <a:srgbClr val="2E75B6"/>
              </a:solidFill>
              <a:effectLst/>
              <a:uLnTx/>
              <a:uFillTx/>
              <a:latin typeface="Arial"/>
              <a:ea typeface="MS PGothic" panose="020B0600070205080204" pitchFamily="34" charset="-128"/>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0" cap="none" spc="0" normalizeH="0" baseline="0" noProof="0">
              <a:ln>
                <a:noFill/>
              </a:ln>
              <a:solidFill>
                <a:srgbClr val="000000"/>
              </a:solidFill>
              <a:effectLst/>
              <a:uLnTx/>
              <a:uFillTx/>
              <a:latin typeface="Arial"/>
              <a:ea typeface="MS PGothic" panose="020B0600070205080204" pitchFamily="34" charset="-128"/>
              <a:cs typeface="+mn-cs"/>
            </a:endParaRPr>
          </a:p>
        </p:txBody>
      </p:sp>
      <p:sp>
        <p:nvSpPr>
          <p:cNvPr id="7" name="Rechthoek 6">
            <a:extLst>
              <a:ext uri="{FF2B5EF4-FFF2-40B4-BE49-F238E27FC236}">
                <a16:creationId xmlns:a16="http://schemas.microsoft.com/office/drawing/2014/main" id="{5A4290D8-F18D-E646-90F0-4BC9EE7F7568}"/>
              </a:ext>
            </a:extLst>
          </p:cNvPr>
          <p:cNvSpPr/>
          <p:nvPr/>
        </p:nvSpPr>
        <p:spPr>
          <a:xfrm>
            <a:off x="395288" y="711200"/>
            <a:ext cx="8488362" cy="1631733"/>
          </a:xfrm>
          <a:prstGeom prst="roundRect">
            <a:avLst/>
          </a:prstGeom>
          <a:solidFill>
            <a:srgbClr val="FFFFFF"/>
          </a:solidFill>
          <a:ln w="12700" cap="flat" cmpd="sng" algn="ctr">
            <a:solidFill>
              <a:srgbClr val="9DC3E6">
                <a:shade val="50000"/>
              </a:srgbClr>
            </a:solidFill>
            <a:prstDash val="solid"/>
          </a:ln>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0" cap="none" spc="0" normalizeH="0" baseline="0" noProof="0">
              <a:ln>
                <a:noFill/>
              </a:ln>
              <a:solidFill>
                <a:srgbClr val="FFFFFF"/>
              </a:solidFill>
              <a:effectLst/>
              <a:uLnTx/>
              <a:uFillTx/>
              <a:latin typeface="Arial"/>
              <a:ea typeface="MS PGothic" panose="020B0600070205080204" pitchFamily="34" charset="-128"/>
              <a:cs typeface="+mn-cs"/>
            </a:endParaRPr>
          </a:p>
        </p:txBody>
      </p:sp>
      <p:sp>
        <p:nvSpPr>
          <p:cNvPr id="8" name="Tekstvak 8">
            <a:extLst>
              <a:ext uri="{FF2B5EF4-FFF2-40B4-BE49-F238E27FC236}">
                <a16:creationId xmlns:a16="http://schemas.microsoft.com/office/drawing/2014/main" id="{5B1EF12A-FB42-BB4B-8E1C-79CE4DDDC412}"/>
              </a:ext>
            </a:extLst>
          </p:cNvPr>
          <p:cNvSpPr txBox="1">
            <a:spLocks noChangeArrowheads="1"/>
          </p:cNvSpPr>
          <p:nvPr/>
        </p:nvSpPr>
        <p:spPr bwMode="auto">
          <a:xfrm>
            <a:off x="469900" y="758825"/>
            <a:ext cx="849471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panose="020B0604020202020204" pitchFamily="34" charset="0"/>
                <a:ea typeface="MS PGothic" panose="020B0600070205080204" pitchFamily="34" charset="-128"/>
              </a:defRPr>
            </a:lvl1pPr>
            <a:lvl2pPr marL="196850" indent="-195263" defTabSz="912813">
              <a:defRPr>
                <a:solidFill>
                  <a:schemeClr val="tx1"/>
                </a:solidFill>
                <a:latin typeface="Arial" panose="020B0604020202020204" pitchFamily="34" charset="0"/>
                <a:ea typeface="MS PGothic" panose="020B0600070205080204" pitchFamily="34" charset="-128"/>
              </a:defRPr>
            </a:lvl2pPr>
            <a:lvl3pPr marL="1143000" indent="-228600" defTabSz="912813">
              <a:defRPr>
                <a:solidFill>
                  <a:schemeClr val="tx1"/>
                </a:solidFill>
                <a:latin typeface="Arial" panose="020B0604020202020204" pitchFamily="34" charset="0"/>
                <a:ea typeface="MS PGothic" panose="020B0600070205080204" pitchFamily="34" charset="-128"/>
              </a:defRPr>
            </a:lvl3pPr>
            <a:lvl4pPr marL="1600200" indent="-228600" defTabSz="912813">
              <a:defRPr>
                <a:solidFill>
                  <a:schemeClr val="tx1"/>
                </a:solidFill>
                <a:latin typeface="Arial" panose="020B0604020202020204" pitchFamily="34" charset="0"/>
                <a:ea typeface="MS PGothic" panose="020B0600070205080204" pitchFamily="34" charset="-128"/>
              </a:defRPr>
            </a:lvl4pPr>
            <a:lvl5pPr marL="2057400" indent="-228600" defTabSz="912813">
              <a:defRPr>
                <a:solidFill>
                  <a:schemeClr val="tx1"/>
                </a:solidFill>
                <a:latin typeface="Arial" panose="020B0604020202020204" pitchFamily="34" charset="0"/>
                <a:ea typeface="MS PGothic" panose="020B0600070205080204" pitchFamily="34" charset="-128"/>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196850" marR="0" lvl="1" indent="-195263" algn="l" defTabSz="912813" rtl="0" eaLnBrk="1" fontAlgn="base" latinLnBrk="0" hangingPunct="1">
              <a:lnSpc>
                <a:spcPct val="100000"/>
              </a:lnSpc>
              <a:spcBef>
                <a:spcPct val="0"/>
              </a:spcBef>
              <a:spcAft>
                <a:spcPct val="0"/>
              </a:spcAft>
              <a:buClr>
                <a:srgbClr val="47A0AF"/>
              </a:buClr>
              <a:buSzTx/>
              <a:buFontTx/>
              <a:buNone/>
              <a:tabLst/>
              <a:defRPr/>
            </a:pPr>
            <a:r>
              <a:rPr kumimoji="0" lang="nl-NL" altLang="nl-NL" sz="1200" b="1" i="0" u="none" strike="noStrike" kern="120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rPr>
              <a:t>Doel: 	</a:t>
            </a:r>
          </a:p>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nl-NL" altLang="nl-NL" sz="1200" b="1" i="0" u="none" strike="noStrike" kern="120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endParaRPr>
          </a:p>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nl-NL" altLang="nl-NL" sz="1200" b="1" i="0" u="none" strike="noStrike" kern="120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endParaRPr>
          </a:p>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nl-NL" altLang="nl-NL" sz="1200" b="1" i="0" u="none" strike="noStrike" kern="120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endParaRPr>
          </a:p>
          <a:p>
            <a:pPr marL="0" marR="0" lvl="0" indent="0" algn="l" defTabSz="912813" rtl="0" eaLnBrk="1" fontAlgn="base" latinLnBrk="0" hangingPunct="1">
              <a:lnSpc>
                <a:spcPct val="100000"/>
              </a:lnSpc>
              <a:spcBef>
                <a:spcPct val="0"/>
              </a:spcBef>
              <a:spcAft>
                <a:spcPct val="0"/>
              </a:spcAft>
              <a:buClrTx/>
              <a:buSzTx/>
              <a:buFontTx/>
              <a:buNone/>
              <a:tabLst/>
              <a:defRPr/>
            </a:pPr>
            <a:endParaRPr lang="nl-NL" altLang="nl-NL" sz="1200" b="1" dirty="0">
              <a:solidFill>
                <a:srgbClr val="2E75B6"/>
              </a:solidFill>
            </a:endParaRPr>
          </a:p>
          <a:p>
            <a:pPr marL="0" marR="0" lvl="0" indent="0" algn="l" defTabSz="912813" rtl="0" eaLnBrk="1" fontAlgn="base" latinLnBrk="0" hangingPunct="1">
              <a:lnSpc>
                <a:spcPct val="100000"/>
              </a:lnSpc>
              <a:spcBef>
                <a:spcPct val="0"/>
              </a:spcBef>
              <a:spcAft>
                <a:spcPct val="0"/>
              </a:spcAft>
              <a:buClrTx/>
              <a:buSzTx/>
              <a:buFontTx/>
              <a:buNone/>
              <a:tabLst/>
              <a:defRPr/>
            </a:pPr>
            <a:endParaRPr kumimoji="0" lang="nl-NL" altLang="nl-NL" sz="1200" b="1" i="0" u="none" strike="noStrike" kern="120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endParaRPr>
          </a:p>
          <a:p>
            <a:pPr marL="0" marR="0" lvl="0" indent="0" algn="l" defTabSz="912813" rtl="0" eaLnBrk="1" fontAlgn="base" latinLnBrk="0" hangingPunct="1">
              <a:lnSpc>
                <a:spcPct val="100000"/>
              </a:lnSpc>
              <a:spcBef>
                <a:spcPct val="0"/>
              </a:spcBef>
              <a:spcAft>
                <a:spcPct val="0"/>
              </a:spcAft>
              <a:buClrTx/>
              <a:buSzTx/>
              <a:buFontTx/>
              <a:buNone/>
              <a:tabLst/>
              <a:defRPr/>
            </a:pPr>
            <a:r>
              <a:rPr kumimoji="0" lang="nl-NL" altLang="nl-NL" sz="1200" b="1" i="0" u="none" strike="noStrike" kern="120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rPr>
              <a:t>Aanpak: 	</a:t>
            </a: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9" name="Rechthoek 9">
            <a:extLst>
              <a:ext uri="{FF2B5EF4-FFF2-40B4-BE49-F238E27FC236}">
                <a16:creationId xmlns:a16="http://schemas.microsoft.com/office/drawing/2014/main" id="{2B9DFFB9-4EB3-DB46-AEDE-1B35CF6B46D1}"/>
              </a:ext>
            </a:extLst>
          </p:cNvPr>
          <p:cNvSpPr/>
          <p:nvPr/>
        </p:nvSpPr>
        <p:spPr>
          <a:xfrm>
            <a:off x="395288" y="2445710"/>
            <a:ext cx="8532812" cy="1566683"/>
          </a:xfrm>
          <a:prstGeom prst="roundRect">
            <a:avLst>
              <a:gd name="adj" fmla="val 18384"/>
            </a:avLst>
          </a:prstGeom>
          <a:solidFill>
            <a:srgbClr val="FFFFFF"/>
          </a:solidFill>
          <a:ln w="12700" cap="flat" cmpd="sng" algn="ctr">
            <a:solidFill>
              <a:srgbClr val="9DC3E6">
                <a:shade val="50000"/>
              </a:srgbClr>
            </a:solidFill>
            <a:prstDash val="solid"/>
          </a:ln>
          <a:effectLst/>
        </p:spPr>
        <p:txBody>
          <a:bodyPr/>
          <a:lstStyle/>
          <a:p>
            <a:pPr marL="900365" marR="0" lvl="3" indent="0" algn="l" defTabSz="913526" rtl="0" eaLnBrk="1" fontAlgn="base" latinLnBrk="0" hangingPunct="1">
              <a:lnSpc>
                <a:spcPct val="100000"/>
              </a:lnSpc>
              <a:spcBef>
                <a:spcPct val="0"/>
              </a:spcBef>
              <a:spcAft>
                <a:spcPct val="0"/>
              </a:spcAft>
              <a:buClr>
                <a:srgbClr val="47A0AF"/>
              </a:buClr>
              <a:buSzTx/>
              <a:buFont typeface="Arial" panose="020B0604020202020204" pitchFamily="34" charset="0"/>
              <a:buNone/>
              <a:tabLst/>
              <a:defRPr/>
            </a:pPr>
            <a:endParaRPr kumimoji="0" lang="nl-NL" sz="1200" b="0" i="0" u="none" strike="noStrike" kern="0" cap="none" spc="0" normalizeH="0" baseline="0" noProof="0">
              <a:ln>
                <a:noFill/>
              </a:ln>
              <a:solidFill>
                <a:srgbClr val="000000"/>
              </a:solidFill>
              <a:effectLst/>
              <a:uLnTx/>
              <a:uFillTx/>
              <a:latin typeface="Arial"/>
              <a:ea typeface="MS PGothic" panose="020B0600070205080204" pitchFamily="34" charset="-128"/>
              <a:cs typeface="+mn-cs"/>
            </a:endParaRPr>
          </a:p>
          <a:p>
            <a:pPr marL="1071815" marR="0" lvl="3" indent="-171450" algn="l" defTabSz="913526" rtl="0" eaLnBrk="1" fontAlgn="base" latinLnBrk="0" hangingPunct="1">
              <a:lnSpc>
                <a:spcPct val="100000"/>
              </a:lnSpc>
              <a:spcBef>
                <a:spcPct val="0"/>
              </a:spcBef>
              <a:spcAft>
                <a:spcPct val="0"/>
              </a:spcAft>
              <a:buClr>
                <a:srgbClr val="47A0AF"/>
              </a:buClr>
              <a:buSzTx/>
              <a:buFont typeface="Arial" panose="020B0604020202020204" pitchFamily="34" charset="0"/>
              <a:buChar char="•"/>
              <a:tabLst/>
              <a:defRPr/>
            </a:pPr>
            <a:endParaRPr kumimoji="0" lang="nl-NL" sz="1200" b="0" i="0" u="none" strike="noStrike" kern="0" cap="none" spc="0" normalizeH="0" baseline="0" noProof="0">
              <a:ln>
                <a:noFill/>
              </a:ln>
              <a:solidFill>
                <a:srgbClr val="000000"/>
              </a:solidFill>
              <a:effectLst/>
              <a:uLnTx/>
              <a:uFillTx/>
              <a:latin typeface="Arial"/>
              <a:ea typeface="MS PGothic" panose="020B0600070205080204" pitchFamily="34" charset="-128"/>
              <a:cs typeface="+mn-cs"/>
            </a:endParaRPr>
          </a:p>
        </p:txBody>
      </p:sp>
      <p:sp>
        <p:nvSpPr>
          <p:cNvPr id="10" name="Rectangle 73">
            <a:extLst>
              <a:ext uri="{FF2B5EF4-FFF2-40B4-BE49-F238E27FC236}">
                <a16:creationId xmlns:a16="http://schemas.microsoft.com/office/drawing/2014/main" id="{CE297A37-4FB5-9344-BD4A-D8A6894B7078}"/>
              </a:ext>
            </a:extLst>
          </p:cNvPr>
          <p:cNvSpPr txBox="1">
            <a:spLocks/>
          </p:cNvSpPr>
          <p:nvPr/>
        </p:nvSpPr>
        <p:spPr>
          <a:xfrm>
            <a:off x="588963" y="4421221"/>
            <a:ext cx="1319212" cy="1107996"/>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buClr>
                <a:schemeClr val="tx2"/>
              </a:buClr>
              <a:defRPr sz="1600">
                <a:solidFill>
                  <a:schemeClr val="tx1"/>
                </a:solidFill>
                <a:latin typeface="Arial" panose="020B0604020202020204" pitchFamily="34" charset="0"/>
              </a:defRPr>
            </a:lvl1pPr>
            <a:lvl2pPr marL="1588" defTabSz="895350">
              <a:buClr>
                <a:schemeClr val="tx2"/>
              </a:buClr>
              <a:buSzPct val="125000"/>
              <a:buFont typeface="Arial" panose="020B0604020202020204" pitchFamily="34" charset="0"/>
              <a:buChar char="▪"/>
              <a:defRPr sz="1600">
                <a:solidFill>
                  <a:schemeClr val="tx1"/>
                </a:solidFill>
                <a:latin typeface="Arial" panose="020B0604020202020204" pitchFamily="34" charset="0"/>
              </a:defRPr>
            </a:lvl2pPr>
            <a:lvl3pPr marL="457200" indent="-261938" defTabSz="895350">
              <a:buClr>
                <a:schemeClr val="tx2"/>
              </a:buClr>
              <a:buSzPct val="120000"/>
              <a:buFont typeface="Arial" panose="020B0604020202020204" pitchFamily="34" charset="0"/>
              <a:buChar char="–"/>
              <a:defRPr sz="1600">
                <a:solidFill>
                  <a:schemeClr val="tx1"/>
                </a:solidFill>
                <a:latin typeface="Arial" panose="020B0604020202020204" pitchFamily="34" charset="0"/>
              </a:defRPr>
            </a:lvl3pPr>
            <a:lvl4pPr marL="614363"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defRPr>
            </a:lvl4pPr>
            <a:lvl5pPr marL="749300"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defRPr>
            </a:lvl5pPr>
            <a:lvl6pPr marL="12065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6pPr>
            <a:lvl7pPr marL="16637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7pPr>
            <a:lvl8pPr marL="21209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8pPr>
            <a:lvl9pPr marL="25781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Introductie</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[10 min.]</a:t>
            </a:r>
          </a:p>
          <a:p>
            <a:pPr marL="1588" marR="0" lvl="1" indent="0" algn="l" defTabSz="895350" rtl="0" eaLnBrk="1" fontAlgn="base" latinLnBrk="0" hangingPunct="1">
              <a:lnSpc>
                <a:spcPct val="100000"/>
              </a:lnSpc>
              <a:spcBef>
                <a:spcPct val="0"/>
              </a:spcBef>
              <a:spcAft>
                <a:spcPct val="0"/>
              </a:spcAft>
              <a:buClr>
                <a:srgbClr val="47A0AF"/>
              </a:buClr>
              <a:buSzPct val="125000"/>
              <a:buFont typeface="Arial" panose="020B0604020202020204" pitchFamily="34" charset="0"/>
              <a:buNone/>
              <a:tabLst/>
              <a:defRPr/>
            </a:pP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Stap 1</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[35 min.]</a:t>
            </a:r>
          </a:p>
        </p:txBody>
      </p:sp>
      <p:sp>
        <p:nvSpPr>
          <p:cNvPr id="11" name="Rectangle 6167">
            <a:extLst>
              <a:ext uri="{FF2B5EF4-FFF2-40B4-BE49-F238E27FC236}">
                <a16:creationId xmlns:a16="http://schemas.microsoft.com/office/drawing/2014/main" id="{36B13CF7-E6B0-A644-8857-D94415489538}"/>
              </a:ext>
            </a:extLst>
          </p:cNvPr>
          <p:cNvSpPr txBox="1">
            <a:spLocks/>
          </p:cNvSpPr>
          <p:nvPr/>
        </p:nvSpPr>
        <p:spPr>
          <a:xfrm>
            <a:off x="1460500" y="4440271"/>
            <a:ext cx="7196138" cy="2215991"/>
          </a:xfrm>
          <a:prstGeom prst="rect">
            <a:avLst/>
          </a:prstGeom>
          <a:noFill/>
          <a:ln w="9525">
            <a:noFill/>
            <a:miter lim="800000"/>
            <a:headEnd/>
            <a:tailEnd/>
          </a:ln>
          <a:effectLst/>
        </p:spPr>
        <p:txBody>
          <a:bodyPr lIns="0" tIns="0" rIns="0" bIns="0" anchor="t">
            <a:spAutoFit/>
          </a:bodyPr>
          <a:lstStyle>
            <a:lvl1pPr defTabSz="912813">
              <a:buClr>
                <a:schemeClr val="tx2"/>
              </a:buClr>
              <a:defRPr sz="1600">
                <a:solidFill>
                  <a:schemeClr val="tx1"/>
                </a:solidFill>
                <a:latin typeface="Arial" panose="020B0604020202020204" pitchFamily="34" charset="0"/>
              </a:defRPr>
            </a:lvl1pPr>
            <a:lvl2pPr marL="196850" indent="-195263" defTabSz="912813">
              <a:buClr>
                <a:schemeClr val="tx2"/>
              </a:buClr>
              <a:buSzPct val="125000"/>
              <a:buFont typeface="Arial" panose="020B0604020202020204" pitchFamily="34" charset="0"/>
              <a:buChar char="▪"/>
              <a:defRPr sz="1600">
                <a:solidFill>
                  <a:schemeClr val="tx1"/>
                </a:solidFill>
                <a:latin typeface="Arial" panose="020B0604020202020204" pitchFamily="34" charset="0"/>
              </a:defRPr>
            </a:lvl2pPr>
            <a:lvl3pPr marL="457200" indent="-261938" defTabSz="912813">
              <a:buClr>
                <a:schemeClr val="tx2"/>
              </a:buClr>
              <a:buSzPct val="120000"/>
              <a:buFont typeface="Arial" panose="020B0604020202020204" pitchFamily="34" charset="0"/>
              <a:buChar char="–"/>
              <a:defRPr sz="1600">
                <a:solidFill>
                  <a:schemeClr val="tx1"/>
                </a:solidFill>
                <a:latin typeface="Arial" panose="020B0604020202020204" pitchFamily="34" charset="0"/>
              </a:defRPr>
            </a:lvl3pPr>
            <a:lvl4pPr marL="614363" indent="-155575" defTabSz="912813">
              <a:buClr>
                <a:schemeClr val="tx2"/>
              </a:buClr>
              <a:buSzPct val="120000"/>
              <a:buFont typeface="Arial" panose="020B0604020202020204" pitchFamily="34" charset="0"/>
              <a:buChar char="▫"/>
              <a:defRPr sz="1600">
                <a:solidFill>
                  <a:schemeClr val="tx1"/>
                </a:solidFill>
                <a:latin typeface="Arial" panose="020B0604020202020204" pitchFamily="34" charset="0"/>
              </a:defRPr>
            </a:lvl4pPr>
            <a:lvl5pPr marL="749300" indent="-130175" defTabSz="912813">
              <a:buClr>
                <a:schemeClr val="tx2"/>
              </a:buClr>
              <a:buSzPct val="89000"/>
              <a:buFont typeface="Arial" panose="020B0604020202020204" pitchFamily="34" charset="0"/>
              <a:buChar char="-"/>
              <a:defRPr sz="1600">
                <a:solidFill>
                  <a:schemeClr val="tx1"/>
                </a:solidFill>
                <a:latin typeface="Arial" panose="020B0604020202020204" pitchFamily="34" charset="0"/>
              </a:defRPr>
            </a:lvl5pPr>
            <a:lvl6pPr marL="12065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6pPr>
            <a:lvl7pPr marL="16637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7pPr>
            <a:lvl8pPr marL="21209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8pPr>
            <a:lvl9pPr marL="25781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9pPr>
          </a:lstStyle>
          <a:p>
            <a:pPr lvl="1" indent="-194945" fontAlgn="base">
              <a:spcBef>
                <a:spcPct val="0"/>
              </a:spcBef>
              <a:spcAft>
                <a:spcPct val="0"/>
              </a:spcAft>
              <a:buClr>
                <a:srgbClr val="47A0AF"/>
              </a:buClr>
              <a:buSzPct val="100000"/>
              <a:buFont typeface="Wingdings" pitchFamily="2" charset="2"/>
              <a:buChar char="§"/>
              <a:defRPr/>
            </a:pPr>
            <a:r>
              <a:rPr lang="nl-NL" altLang="nl-NL" sz="1200" dirty="0"/>
              <a:t>Schoolleider verwelkomt </a:t>
            </a:r>
            <a:r>
              <a:rPr kumimoji="0" lang="nl-NL" altLang="nl-NL" sz="1200" b="0" i="0" u="none" strike="noStrike" kern="1200" cap="none" spc="0" normalizeH="0" baseline="0" noProof="0" dirty="0">
                <a:ln>
                  <a:noFill/>
                </a:ln>
                <a:solidFill>
                  <a:srgbClr val="000000"/>
                </a:solidFill>
                <a:effectLst/>
                <a:uLnTx/>
                <a:uFillTx/>
                <a:latin typeface="Arial"/>
                <a:ea typeface="MS PGothic"/>
                <a:cs typeface="Arial"/>
              </a:rPr>
              <a:t>iedereen en begin met een check-in en het ophalen van successen.</a:t>
            </a:r>
            <a:r>
              <a:rPr lang="nl-NL" altLang="nl-NL" sz="1200" dirty="0">
                <a:solidFill>
                  <a:srgbClr val="000000"/>
                </a:solidFill>
                <a:latin typeface="Arial"/>
                <a:ea typeface="MS PGothic"/>
                <a:cs typeface="Arial"/>
              </a:rPr>
              <a:t> </a:t>
            </a:r>
            <a:endParaRPr lang="en-US" dirty="0">
              <a:cs typeface="+mn-cs"/>
            </a:endParaRPr>
          </a:p>
          <a:p>
            <a:pPr marL="196850" marR="0" lvl="1" indent="-194945" algn="l" defTabSz="912813" rtl="0" eaLnBrk="1" fontAlgn="base" latinLnBrk="0" hangingPunct="1">
              <a:lnSpc>
                <a:spcPct val="100000"/>
              </a:lnSpc>
              <a:spcBef>
                <a:spcPct val="0"/>
              </a:spcBef>
              <a:spcAft>
                <a:spcPct val="0"/>
              </a:spcAft>
              <a:buClr>
                <a:srgbClr val="47A0AF"/>
              </a:buClr>
              <a:buSzPct val="100000"/>
              <a:buFont typeface="Wingdings" pitchFamily="2" charset="2"/>
              <a:buChar char="§"/>
              <a:tabLst/>
              <a:defRPr/>
            </a:pPr>
            <a:r>
              <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De schoolleider vertelt het inspiratieverhaal waarin aandacht wordt besteed aan waar de school nu staat, terug wordt gekeken op de afgelopen periode en vooruit gekeken naar de toekomst. </a:t>
            </a:r>
            <a:endParaRPr lang="nl-NL" altLang="nl-NL" sz="1200" b="0" i="0" u="none" strike="noStrike" kern="1200" cap="none" spc="0" normalizeH="0" baseline="0" noProof="0" dirty="0">
              <a:ln>
                <a:noFill/>
              </a:ln>
              <a:solidFill>
                <a:srgbClr val="000000"/>
              </a:solidFill>
              <a:effectLst/>
              <a:uLnTx/>
              <a:uFillTx/>
              <a:latin typeface="Wingdings" pitchFamily="2" charset="2"/>
              <a:ea typeface="MS PGothic" panose="020B0600070205080204" pitchFamily="34" charset="-128"/>
              <a:cs typeface="Arial" panose="020B0604020202020204" pitchFamily="34" charset="0"/>
              <a:sym typeface="Wingdings" pitchFamily="2" charset="2"/>
            </a:endParaRPr>
          </a:p>
          <a:p>
            <a:pPr marL="196850" marR="0" lvl="1" indent="-194945" algn="l" defTabSz="912813" rtl="0" eaLnBrk="1" fontAlgn="base" latinLnBrk="0" hangingPunct="1">
              <a:lnSpc>
                <a:spcPct val="100000"/>
              </a:lnSpc>
              <a:spcBef>
                <a:spcPct val="0"/>
              </a:spcBef>
              <a:spcAft>
                <a:spcPct val="0"/>
              </a:spcAft>
              <a:buClr>
                <a:srgbClr val="47A0AF"/>
              </a:buClr>
              <a:buSzPct val="125000"/>
              <a:buFont typeface="Arial" panose="020B0604020202020204" pitchFamily="34" charset="0"/>
              <a:buChar char="▪"/>
              <a:tabLst/>
              <a:defRPr/>
            </a:pPr>
            <a:endParaRPr lang="nl-NL" altLang="nl-NL" sz="1200" b="0" i="0" u="none" strike="noStrike" kern="1200" cap="none" spc="0" normalizeH="0" baseline="0" noProof="0" dirty="0">
              <a:ln>
                <a:noFill/>
              </a:ln>
              <a:solidFill>
                <a:srgbClr val="000000"/>
              </a:solidFill>
              <a:effectLst/>
              <a:uLnTx/>
              <a:uFillTx/>
              <a:ea typeface="MS PGothic" panose="020B0600070205080204" pitchFamily="34" charset="-128"/>
              <a:cs typeface="Arial" panose="020B0604020202020204" pitchFamily="34" charset="0"/>
            </a:endParaRPr>
          </a:p>
          <a:p>
            <a:pPr marL="0" marR="0" lvl="0" indent="0" algn="l" defTabSz="912813" rtl="0" eaLnBrk="1" fontAlgn="base" latinLnBrk="0" hangingPunct="1">
              <a:lnSpc>
                <a:spcPct val="100000"/>
              </a:lnSpc>
              <a:spcBef>
                <a:spcPct val="0"/>
              </a:spcBef>
              <a:spcAft>
                <a:spcPct val="0"/>
              </a:spcAft>
              <a:buClr>
                <a:srgbClr val="9DC3E6"/>
              </a:buClr>
              <a:buSzTx/>
              <a:buFontTx/>
              <a:buNone/>
              <a:tabLst/>
              <a:defRPr/>
            </a:pPr>
            <a:r>
              <a:rPr lang="nl-NL" altLang="nl-NL" sz="1200" b="1" dirty="0">
                <a:solidFill>
                  <a:srgbClr val="000000"/>
                </a:solidFill>
                <a:ea typeface="MS PGothic" panose="020B0600070205080204" pitchFamily="34" charset="-128"/>
              </a:rPr>
              <a:t>Thema’s vaststellen </a:t>
            </a:r>
          </a:p>
          <a:p>
            <a:pPr marL="0" marR="0" lvl="0" indent="0" algn="l" defTabSz="912813" rtl="0" eaLnBrk="1" fontAlgn="base" latinLnBrk="0" hangingPunct="1">
              <a:lnSpc>
                <a:spcPct val="100000"/>
              </a:lnSpc>
              <a:spcBef>
                <a:spcPct val="0"/>
              </a:spcBef>
              <a:spcAft>
                <a:spcPct val="0"/>
              </a:spcAft>
              <a:buClr>
                <a:srgbClr val="9DC3E6"/>
              </a:buClr>
              <a:buSzTx/>
              <a:buFontTx/>
              <a:buNone/>
              <a:tabLst/>
              <a:defRPr/>
            </a:pPr>
            <a:r>
              <a:rPr kumimoji="0" lang="nl-NL" altLang="nl-NL" sz="1200" b="0" i="0" u="none" strike="noStrike" kern="1200" cap="none" spc="0" normalizeH="0" baseline="0" noProof="0" dirty="0">
                <a:ln>
                  <a:noFill/>
                </a:ln>
                <a:solidFill>
                  <a:srgbClr val="000000"/>
                </a:solidFill>
                <a:effectLst/>
                <a:uLnTx/>
                <a:uFillTx/>
                <a:latin typeface="Arial"/>
                <a:ea typeface="MS PGothic"/>
                <a:cs typeface="Arial"/>
              </a:rPr>
              <a:t>Het team gaat uiteen in de verschillende </a:t>
            </a:r>
            <a:r>
              <a:rPr lang="nl-NL" altLang="nl-NL" sz="1200" dirty="0" err="1">
                <a:solidFill>
                  <a:srgbClr val="000000"/>
                </a:solidFill>
                <a:latin typeface="Arial"/>
                <a:ea typeface="MS PGothic"/>
                <a:cs typeface="Arial"/>
              </a:rPr>
              <a:t>subteams</a:t>
            </a:r>
            <a:r>
              <a:rPr kumimoji="0" lang="nl-NL" altLang="nl-NL" sz="1200" b="0" i="0" u="none" strike="noStrike" kern="1200" cap="none" spc="0" normalizeH="0" baseline="0" noProof="0" dirty="0">
                <a:ln>
                  <a:noFill/>
                </a:ln>
                <a:solidFill>
                  <a:srgbClr val="000000"/>
                </a:solidFill>
                <a:effectLst/>
                <a:uLnTx/>
                <a:uFillTx/>
                <a:latin typeface="Arial"/>
                <a:ea typeface="MS PGothic"/>
                <a:cs typeface="Arial"/>
              </a:rPr>
              <a:t>. Elke </a:t>
            </a:r>
            <a:r>
              <a:rPr lang="nl-NL" altLang="nl-NL" sz="1200" dirty="0" err="1">
                <a:solidFill>
                  <a:srgbClr val="000000"/>
                </a:solidFill>
                <a:latin typeface="Arial"/>
                <a:ea typeface="MS PGothic"/>
                <a:cs typeface="Arial"/>
              </a:rPr>
              <a:t>subteam</a:t>
            </a:r>
            <a:r>
              <a:rPr kumimoji="0" lang="nl-NL" altLang="nl-NL" sz="1200" b="0" i="0" u="none" strike="noStrike" kern="1200" cap="none" spc="0" normalizeH="0" baseline="0" noProof="0" dirty="0">
                <a:ln>
                  <a:noFill/>
                </a:ln>
                <a:solidFill>
                  <a:srgbClr val="000000"/>
                </a:solidFill>
                <a:effectLst/>
                <a:uLnTx/>
                <a:uFillTx/>
                <a:latin typeface="Arial"/>
                <a:ea typeface="MS PGothic"/>
                <a:cs typeface="Arial"/>
              </a:rPr>
              <a:t> heeft een kanaal in MS teams,</a:t>
            </a:r>
            <a:r>
              <a:rPr kumimoji="0" lang="nl-NL" altLang="nl-NL" sz="1200" b="0" i="0" u="none" strike="noStrike" kern="1200" cap="none" spc="0" normalizeH="0" noProof="0" dirty="0">
                <a:ln>
                  <a:noFill/>
                </a:ln>
                <a:solidFill>
                  <a:srgbClr val="000000"/>
                </a:solidFill>
                <a:effectLst/>
                <a:uLnTx/>
                <a:uFillTx/>
                <a:latin typeface="Arial"/>
                <a:ea typeface="MS PGothic"/>
                <a:cs typeface="Arial"/>
              </a:rPr>
              <a:t> </a:t>
            </a:r>
            <a:r>
              <a:rPr lang="nl-NL" altLang="nl-NL" sz="1200" dirty="0">
                <a:solidFill>
                  <a:srgbClr val="000000"/>
                </a:solidFill>
                <a:latin typeface="Arial"/>
                <a:ea typeface="MS PGothic"/>
                <a:cs typeface="Arial"/>
              </a:rPr>
              <a:t>een</a:t>
            </a:r>
            <a:r>
              <a:rPr kumimoji="0" lang="nl-NL" altLang="nl-NL" sz="1200" b="0" i="0" u="none" strike="noStrike" kern="1200" cap="none" spc="0" normalizeH="0" baseline="0" noProof="0" dirty="0">
                <a:ln>
                  <a:noFill/>
                </a:ln>
                <a:solidFill>
                  <a:srgbClr val="000000"/>
                </a:solidFill>
                <a:effectLst/>
                <a:uLnTx/>
                <a:uFillTx/>
                <a:latin typeface="Arial"/>
                <a:ea typeface="MS PGothic"/>
                <a:cs typeface="Arial"/>
              </a:rPr>
              <a:t> eigen </a:t>
            </a:r>
            <a:r>
              <a:rPr lang="nl-NL" altLang="nl-NL" sz="1200" noProof="0" dirty="0">
                <a:solidFill>
                  <a:srgbClr val="000000"/>
                </a:solidFill>
                <a:latin typeface="Arial"/>
                <a:ea typeface="MS PGothic"/>
                <a:cs typeface="Arial"/>
              </a:rPr>
              <a:t>tabblad in OneNote of een slide in PowerPoint en </a:t>
            </a:r>
            <a:r>
              <a:rPr lang="nl-NL" altLang="nl-NL" sz="1200" i="1" noProof="0" dirty="0">
                <a:solidFill>
                  <a:srgbClr val="000000"/>
                </a:solidFill>
                <a:latin typeface="Arial"/>
                <a:ea typeface="MS PGothic"/>
                <a:cs typeface="Arial"/>
              </a:rPr>
              <a:t>een facilitator. </a:t>
            </a:r>
            <a:r>
              <a:rPr lang="nl-NL" altLang="nl-NL" sz="1200" noProof="0" dirty="0">
                <a:solidFill>
                  <a:srgbClr val="000000"/>
                </a:solidFill>
                <a:latin typeface="Arial"/>
                <a:ea typeface="MS PGothic"/>
                <a:cs typeface="Arial"/>
              </a:rPr>
              <a:t>Ieder opent het bestand</a:t>
            </a:r>
            <a:r>
              <a:rPr lang="nl-NL" altLang="nl-NL" sz="1200" i="1" noProof="0" dirty="0">
                <a:solidFill>
                  <a:srgbClr val="000000"/>
                </a:solidFill>
                <a:latin typeface="Arial"/>
                <a:ea typeface="MS PGothic"/>
                <a:cs typeface="Arial"/>
              </a:rPr>
              <a:t>.</a:t>
            </a:r>
            <a:endParaRPr lang="nl-NL" altLang="nl-NL" sz="1200" i="1" dirty="0">
              <a:solidFill>
                <a:srgbClr val="000000"/>
              </a:solidFill>
              <a:ea typeface="MS PGothic" panose="020B0600070205080204" pitchFamily="34" charset="-128"/>
              <a:cs typeface="Arial"/>
            </a:endParaRPr>
          </a:p>
          <a:p>
            <a:pPr lvl="1" indent="-194945" fontAlgn="base">
              <a:spcBef>
                <a:spcPct val="0"/>
              </a:spcBef>
              <a:spcAft>
                <a:spcPct val="0"/>
              </a:spcAft>
              <a:buClr>
                <a:srgbClr val="47A0AF"/>
              </a:buClr>
              <a:buSzPct val="100000"/>
              <a:buFont typeface="Wingdings" pitchFamily="2" charset="2"/>
              <a:buChar char="§"/>
              <a:defRPr/>
            </a:pPr>
            <a:r>
              <a:rPr lang="nl-NL" altLang="nl-NL" sz="1200" dirty="0">
                <a:solidFill>
                  <a:srgbClr val="000000"/>
                </a:solidFill>
                <a:latin typeface="Arial"/>
                <a:ea typeface="MS PGothic"/>
                <a:cs typeface="Arial"/>
              </a:rPr>
              <a:t>Elk teamlid </a:t>
            </a:r>
            <a:r>
              <a:rPr lang="nl-NL" altLang="nl-NL" sz="1200" dirty="0"/>
              <a:t>noteert </a:t>
            </a:r>
            <a:r>
              <a:rPr lang="nl-NL" altLang="nl-NL" sz="1200" dirty="0">
                <a:solidFill>
                  <a:srgbClr val="000000"/>
                </a:solidFill>
                <a:latin typeface="Arial"/>
                <a:ea typeface="MS PGothic"/>
                <a:cs typeface="Arial"/>
              </a:rPr>
              <a:t>3 verbeterideeën waarvan hij of zij vindt dat deze belangrijk zijn om volgend jaar te bereiken. Het teamlid geeft daarbij voor die drie verbeterideeën meteen de impact voor de leerlingen de haalbaarheid aan met een – of + (gering resp. groot) </a:t>
            </a:r>
            <a:endParaRPr lang="nl-NL" altLang="nl-NL" sz="1200" dirty="0">
              <a:solidFill>
                <a:srgbClr val="000000"/>
              </a:solidFill>
              <a:ea typeface="MS PGothic" panose="020B0600070205080204" pitchFamily="34" charset="-128"/>
              <a:cs typeface="Arial"/>
            </a:endParaRPr>
          </a:p>
          <a:p>
            <a:pPr lvl="1" indent="-194945" fontAlgn="base">
              <a:spcBef>
                <a:spcPct val="0"/>
              </a:spcBef>
              <a:spcAft>
                <a:spcPct val="0"/>
              </a:spcAft>
              <a:buClr>
                <a:srgbClr val="47A0AF"/>
              </a:buClr>
              <a:buSzPct val="100000"/>
              <a:buFont typeface="Wingdings" pitchFamily="2" charset="2"/>
              <a:buChar char="§"/>
              <a:defRPr/>
            </a:pPr>
            <a:r>
              <a:rPr lang="nl-NL" altLang="nl-NL" sz="1200" dirty="0">
                <a:solidFill>
                  <a:srgbClr val="000000"/>
                </a:solidFill>
                <a:latin typeface="Arial"/>
                <a:ea typeface="MS PGothic"/>
                <a:cs typeface="Arial"/>
              </a:rPr>
              <a:t>De facilitator gaat één voor één door de ingebrachte thema's heen; elk teamlid licht zijn thema toe en de facilitator clustert door de ideeën die bij elkaar passen onder elkaar te schuiven. </a:t>
            </a:r>
          </a:p>
        </p:txBody>
      </p:sp>
      <p:sp>
        <p:nvSpPr>
          <p:cNvPr id="12" name="Rectangle 6167">
            <a:extLst>
              <a:ext uri="{FF2B5EF4-FFF2-40B4-BE49-F238E27FC236}">
                <a16:creationId xmlns:a16="http://schemas.microsoft.com/office/drawing/2014/main" id="{F7ED3B71-8936-724B-B3E0-362CA16859CC}"/>
              </a:ext>
            </a:extLst>
          </p:cNvPr>
          <p:cNvSpPr txBox="1">
            <a:spLocks/>
          </p:cNvSpPr>
          <p:nvPr/>
        </p:nvSpPr>
        <p:spPr>
          <a:xfrm>
            <a:off x="1460501" y="2666338"/>
            <a:ext cx="7423150" cy="129266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marL="0" lvl="0" indent="0" defTabSz="895350" eaLnBrk="1" hangingPunct="1">
              <a:buClr>
                <a:schemeClr val="tx2"/>
              </a:buClr>
              <a:defRPr>
                <a:latin typeface="+mn-lt"/>
              </a:defRPr>
            </a:lvl1pPr>
            <a:lvl2pPr marL="193675" lvl="1" indent="-192088" defTabSz="895350" eaLnBrk="1" hangingPunct="1">
              <a:buClr>
                <a:schemeClr val="tx2"/>
              </a:buClr>
              <a:buSzPct val="125000"/>
              <a:buFont typeface="Arial" charset="0"/>
              <a:buChar char="▪"/>
              <a:defRPr>
                <a:latin typeface="+mn-lt"/>
              </a:defRPr>
            </a:lvl2pPr>
            <a:lvl3pPr marL="457200" lvl="2" indent="-261938" defTabSz="895350" eaLnBrk="1" hangingPunct="1">
              <a:buClr>
                <a:schemeClr val="tx2"/>
              </a:buClr>
              <a:buSzPct val="120000"/>
              <a:buFont typeface="Arial" charset="0"/>
              <a:buChar char="–"/>
              <a:defRPr>
                <a:latin typeface="+mn-lt"/>
              </a:defRPr>
            </a:lvl3pPr>
            <a:lvl4pPr marL="614363" lvl="3" indent="-155575" defTabSz="895350" eaLnBrk="1" hangingPunct="1">
              <a:buClr>
                <a:schemeClr val="tx2"/>
              </a:buClr>
              <a:buSzPct val="120000"/>
              <a:buFont typeface="Arial" charset="0"/>
              <a:buChar char="▫"/>
              <a:defRPr>
                <a:latin typeface="+mn-lt"/>
              </a:defRPr>
            </a:lvl4pPr>
            <a:lvl5pPr marL="749808" lvl="4"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97485" lvl="1" indent="-195580" defTabSz="913526" fontAlgn="base">
              <a:spcBef>
                <a:spcPct val="0"/>
              </a:spcBef>
              <a:spcAft>
                <a:spcPct val="0"/>
              </a:spcAft>
              <a:buClr>
                <a:srgbClr val="47A0AF"/>
              </a:buClr>
              <a:buSzPct val="100000"/>
              <a:buFont typeface="Wingdings" panose="05000000000000000000" pitchFamily="2" charset="2"/>
              <a:buChar char="§"/>
              <a:defRPr/>
            </a:pPr>
            <a:r>
              <a:rPr kumimoji="0" lang="nl-NL" sz="1200" b="0" i="0" u="none" strike="noStrike" kern="0" cap="none" spc="0" normalizeH="0" baseline="0" noProof="0" dirty="0">
                <a:ln>
                  <a:noFill/>
                </a:ln>
                <a:solidFill>
                  <a:srgbClr val="000000"/>
                </a:solidFill>
                <a:effectLst/>
                <a:uLnTx/>
                <a:uFillTx/>
                <a:latin typeface="Arial"/>
                <a:ea typeface="MS PGothic"/>
                <a:cs typeface="+mn-cs"/>
              </a:rPr>
              <a:t>Plannen en uitnodigen sessie van 90 minuten voor hele team (in MS Teams</a:t>
            </a:r>
            <a:r>
              <a:rPr lang="nl-NL" sz="1200" kern="0" noProof="0" dirty="0">
                <a:solidFill>
                  <a:srgbClr val="000000"/>
                </a:solidFill>
                <a:latin typeface="Arial"/>
                <a:ea typeface="MS PGothic"/>
              </a:rPr>
              <a:t> </a:t>
            </a:r>
            <a:r>
              <a:rPr lang="nl-NL" sz="1200" kern="0" dirty="0">
                <a:solidFill>
                  <a:srgbClr val="000000"/>
                </a:solidFill>
                <a:latin typeface="Arial"/>
                <a:ea typeface="MS PGothic"/>
              </a:rPr>
              <a:t>met gebruik van OneNote/</a:t>
            </a:r>
            <a:r>
              <a:rPr lang="nl-NL" sz="1200" kern="0" dirty="0" err="1">
                <a:solidFill>
                  <a:srgbClr val="000000"/>
                </a:solidFill>
                <a:latin typeface="Arial"/>
                <a:ea typeface="MS PGothic"/>
              </a:rPr>
              <a:t>ppt</a:t>
            </a:r>
            <a:r>
              <a:rPr lang="nl-NL" sz="1200" kern="0" noProof="0" dirty="0">
                <a:solidFill>
                  <a:srgbClr val="000000"/>
                </a:solidFill>
                <a:latin typeface="Arial"/>
                <a:ea typeface="MS PGothic"/>
              </a:rPr>
              <a:t>)</a:t>
            </a:r>
            <a:r>
              <a:rPr lang="nl-NL" sz="1200" kern="0" dirty="0">
                <a:solidFill>
                  <a:srgbClr val="000000"/>
                </a:solidFill>
                <a:latin typeface="Arial"/>
                <a:ea typeface="MS PGothic"/>
              </a:rPr>
              <a:t> </a:t>
            </a:r>
            <a:endParaRPr lang="en-US" dirty="0">
              <a:cs typeface="+mn-cs"/>
            </a:endParaRPr>
          </a:p>
          <a:p>
            <a:pPr marL="197485" lvl="1" indent="-195580" defTabSz="913526" fontAlgn="base">
              <a:spcBef>
                <a:spcPct val="0"/>
              </a:spcBef>
              <a:spcAft>
                <a:spcPct val="0"/>
              </a:spcAft>
              <a:buClr>
                <a:srgbClr val="47A0AF"/>
              </a:buClr>
              <a:buSzPct val="100000"/>
              <a:buFont typeface="Wingdings" panose="05000000000000000000" pitchFamily="2" charset="2"/>
              <a:buChar char="§"/>
              <a:defRPr/>
            </a:pPr>
            <a:r>
              <a:rPr lang="nl-NL" sz="1200" kern="0" dirty="0">
                <a:solidFill>
                  <a:srgbClr val="000000"/>
                </a:solidFill>
                <a:latin typeface="Arial"/>
                <a:ea typeface="MS PGothic"/>
                <a:sym typeface="Wingdings"/>
              </a:rPr>
              <a:t>Een teamindeling maken: wie zit in welk </a:t>
            </a:r>
            <a:r>
              <a:rPr lang="nl-NL" sz="1200" kern="0" dirty="0" err="1">
                <a:solidFill>
                  <a:srgbClr val="000000"/>
                </a:solidFill>
                <a:latin typeface="Arial"/>
                <a:ea typeface="MS PGothic"/>
                <a:sym typeface="Wingdings"/>
              </a:rPr>
              <a:t>subteam</a:t>
            </a:r>
            <a:r>
              <a:rPr lang="nl-NL" sz="1200" kern="0" dirty="0">
                <a:solidFill>
                  <a:srgbClr val="000000"/>
                </a:solidFill>
                <a:latin typeface="Arial"/>
                <a:ea typeface="MS PGothic"/>
                <a:sym typeface="Wingdings"/>
              </a:rPr>
              <a:t> (max 6-8) (in teamoverzicht) </a:t>
            </a:r>
            <a:endParaRPr lang="nl-NL" sz="1200" kern="0" dirty="0">
              <a:solidFill>
                <a:srgbClr val="000000"/>
              </a:solidFill>
              <a:latin typeface="Arial"/>
              <a:ea typeface="MS PGothic"/>
              <a:cs typeface="Arial"/>
            </a:endParaRPr>
          </a:p>
          <a:p>
            <a:pPr marL="197485" lvl="1" indent="-195580" defTabSz="913526">
              <a:spcBef>
                <a:spcPct val="0"/>
              </a:spcBef>
              <a:spcAft>
                <a:spcPct val="0"/>
              </a:spcAft>
              <a:buClr>
                <a:srgbClr val="47A0AF"/>
              </a:buClr>
              <a:buSzPct val="100000"/>
              <a:buFont typeface="Wingdings" panose="05000000000000000000" pitchFamily="2" charset="2"/>
              <a:buChar char="§"/>
              <a:defRPr/>
            </a:pPr>
            <a:r>
              <a:rPr lang="nl-NL" sz="1200" kern="0" dirty="0">
                <a:solidFill>
                  <a:srgbClr val="000000"/>
                </a:solidFill>
                <a:latin typeface="Arial"/>
                <a:ea typeface="MS PGothic"/>
                <a:sym typeface="Wingdings"/>
              </a:rPr>
              <a:t>Kanalen voor de verschillende </a:t>
            </a:r>
            <a:r>
              <a:rPr lang="nl-NL" sz="1200" kern="0" dirty="0" err="1">
                <a:solidFill>
                  <a:srgbClr val="000000"/>
                </a:solidFill>
                <a:latin typeface="Arial"/>
                <a:ea typeface="MS PGothic"/>
                <a:sym typeface="Wingdings"/>
              </a:rPr>
              <a:t>subteams</a:t>
            </a:r>
            <a:r>
              <a:rPr lang="nl-NL" sz="1200" kern="0" dirty="0">
                <a:solidFill>
                  <a:srgbClr val="000000"/>
                </a:solidFill>
                <a:latin typeface="Arial"/>
                <a:ea typeface="MS PGothic"/>
                <a:sym typeface="Wingdings"/>
              </a:rPr>
              <a:t> aanmaken in MS Teams.</a:t>
            </a:r>
          </a:p>
          <a:p>
            <a:pPr marL="197485" lvl="1" indent="-195580" defTabSz="913526">
              <a:spcBef>
                <a:spcPct val="0"/>
              </a:spcBef>
              <a:spcAft>
                <a:spcPct val="0"/>
              </a:spcAft>
              <a:buClr>
                <a:srgbClr val="47A0AF"/>
              </a:buClr>
              <a:buSzPct val="100000"/>
              <a:buFont typeface="Wingdings" panose="05000000000000000000" pitchFamily="2" charset="2"/>
              <a:buChar char="§"/>
              <a:defRPr/>
            </a:pPr>
            <a:r>
              <a:rPr lang="nl-NL" sz="1200" kern="0" dirty="0">
                <a:solidFill>
                  <a:srgbClr val="000000"/>
                </a:solidFill>
                <a:latin typeface="Arial"/>
                <a:ea typeface="MS PGothic"/>
                <a:sym typeface="Wingdings"/>
              </a:rPr>
              <a:t>Per </a:t>
            </a:r>
            <a:r>
              <a:rPr lang="nl-NL" sz="1200" kern="0" dirty="0" err="1">
                <a:solidFill>
                  <a:srgbClr val="000000"/>
                </a:solidFill>
                <a:latin typeface="Arial"/>
                <a:ea typeface="MS PGothic"/>
                <a:sym typeface="Wingdings"/>
              </a:rPr>
              <a:t>subteam</a:t>
            </a:r>
            <a:r>
              <a:rPr lang="nl-NL" sz="1200" kern="0" dirty="0">
                <a:solidFill>
                  <a:srgbClr val="000000"/>
                </a:solidFill>
                <a:latin typeface="Arial"/>
                <a:ea typeface="MS PGothic"/>
                <a:sym typeface="Wingdings"/>
              </a:rPr>
              <a:t> in OneNote een tabblad of een slide in PowerPoint.</a:t>
            </a:r>
            <a:endParaRPr lang="nl-NL" dirty="0"/>
          </a:p>
          <a:p>
            <a:pPr marL="197485" marR="0" lvl="1" indent="-195580" algn="l" defTabSz="913526" rtl="0" eaLnBrk="1" fontAlgn="base" latinLnBrk="0" hangingPunct="1">
              <a:lnSpc>
                <a:spcPct val="100000"/>
              </a:lnSpc>
              <a:spcBef>
                <a:spcPct val="0"/>
              </a:spcBef>
              <a:spcAft>
                <a:spcPct val="0"/>
              </a:spcAft>
              <a:buClr>
                <a:srgbClr val="47A0AF"/>
              </a:buClr>
              <a:buSzPct val="100000"/>
              <a:buFont typeface="Wingdings" panose="05000000000000000000" pitchFamily="2" charset="2"/>
              <a:buChar char="§"/>
              <a:tabLst/>
              <a:defRPr/>
            </a:pPr>
            <a:r>
              <a:rPr lang="nl-NL" sz="1200" kern="0" dirty="0">
                <a:solidFill>
                  <a:srgbClr val="000000"/>
                </a:solidFill>
                <a:latin typeface="Arial"/>
                <a:ea typeface="MS PGothic" panose="020B0600070205080204" pitchFamily="34" charset="-128"/>
                <a:cs typeface="Arial"/>
                <a:sym typeface="Wingdings"/>
              </a:rPr>
              <a:t>Inspiratieverhaal schoolleider voorbereid en datamuur gedeeld (vooraf de meeting).</a:t>
            </a:r>
          </a:p>
          <a:p>
            <a:pPr marL="197485" marR="0" lvl="1" indent="-195580" algn="l" defTabSz="913526" rtl="0" eaLnBrk="1" fontAlgn="base" latinLnBrk="0" hangingPunct="1">
              <a:lnSpc>
                <a:spcPct val="100000"/>
              </a:lnSpc>
              <a:spcBef>
                <a:spcPct val="0"/>
              </a:spcBef>
              <a:spcAft>
                <a:spcPct val="0"/>
              </a:spcAft>
              <a:buClr>
                <a:srgbClr val="47A0AF"/>
              </a:buClr>
              <a:buSzPct val="100000"/>
              <a:buFont typeface="Wingdings" panose="05000000000000000000" pitchFamily="2" charset="2"/>
              <a:buChar char="§"/>
              <a:tabLst/>
              <a:defRPr/>
            </a:pPr>
            <a:r>
              <a:rPr lang="nl-NL" sz="1200" kern="0" dirty="0">
                <a:solidFill>
                  <a:srgbClr val="000000"/>
                </a:solidFill>
                <a:latin typeface="Arial"/>
                <a:ea typeface="MS PGothic" panose="020B0600070205080204" pitchFamily="34" charset="-128"/>
                <a:cs typeface="Arial"/>
                <a:sym typeface="Wingdings"/>
              </a:rPr>
              <a:t>Facilitator leest de facilitator </a:t>
            </a:r>
            <a:r>
              <a:rPr lang="nl-NL" sz="1200" kern="0" dirty="0" err="1">
                <a:solidFill>
                  <a:srgbClr val="000000"/>
                </a:solidFill>
                <a:latin typeface="Arial"/>
                <a:ea typeface="MS PGothic" panose="020B0600070205080204" pitchFamily="34" charset="-128"/>
                <a:cs typeface="Arial"/>
                <a:sym typeface="Wingdings"/>
              </a:rPr>
              <a:t>notes</a:t>
            </a:r>
            <a:r>
              <a:rPr lang="nl-NL" sz="1200" kern="0" dirty="0">
                <a:solidFill>
                  <a:srgbClr val="000000"/>
                </a:solidFill>
                <a:latin typeface="Arial"/>
                <a:ea typeface="MS PGothic" panose="020B0600070205080204" pitchFamily="34" charset="-128"/>
                <a:cs typeface="Arial"/>
                <a:sym typeface="Wingdings"/>
              </a:rPr>
              <a:t>.  </a:t>
            </a:r>
            <a:endParaRPr lang="nl-NL" sz="1200" kern="0" dirty="0">
              <a:solidFill>
                <a:srgbClr val="000000"/>
              </a:solidFill>
              <a:latin typeface="Arial"/>
              <a:ea typeface="MS PGothic" panose="020B0600070205080204" pitchFamily="34" charset="-128"/>
              <a:cs typeface="Arial"/>
            </a:endParaRPr>
          </a:p>
          <a:p>
            <a:pPr marL="197485" lvl="1" indent="-195580" defTabSz="913526" fontAlgn="base">
              <a:spcBef>
                <a:spcPct val="0"/>
              </a:spcBef>
              <a:spcAft>
                <a:spcPct val="0"/>
              </a:spcAft>
              <a:buClr>
                <a:srgbClr val="47A0AF"/>
              </a:buClr>
              <a:buSzPct val="100000"/>
              <a:buFont typeface="Wingdings" panose="05000000000000000000" pitchFamily="2" charset="2"/>
              <a:buChar char="§"/>
              <a:defRPr/>
            </a:pPr>
            <a:r>
              <a:rPr kumimoji="0" lang="nl-NL" sz="1200" b="0" i="0" u="none" strike="noStrike" kern="0" cap="none" spc="0" normalizeH="0" baseline="0" noProof="0" dirty="0">
                <a:ln>
                  <a:noFill/>
                </a:ln>
                <a:solidFill>
                  <a:srgbClr val="000000"/>
                </a:solidFill>
                <a:effectLst/>
                <a:uLnTx/>
                <a:uFillTx/>
                <a:latin typeface="Arial"/>
                <a:ea typeface="MS PGothic"/>
                <a:cs typeface="Arial"/>
                <a:sym typeface="Wingdings"/>
              </a:rPr>
              <a:t>Facilitators verdelen</a:t>
            </a:r>
            <a:r>
              <a:rPr kumimoji="0" lang="nl-NL" sz="1200" b="0" i="0" u="none" strike="noStrike" kern="0" cap="none" spc="0" normalizeH="0" noProof="0" dirty="0">
                <a:ln>
                  <a:noFill/>
                </a:ln>
                <a:solidFill>
                  <a:srgbClr val="000000"/>
                </a:solidFill>
                <a:effectLst/>
                <a:uLnTx/>
                <a:uFillTx/>
                <a:latin typeface="Arial"/>
                <a:ea typeface="MS PGothic"/>
                <a:cs typeface="Arial"/>
                <a:sym typeface="Wingdings"/>
              </a:rPr>
              <a:t> </a:t>
            </a:r>
            <a:r>
              <a:rPr lang="nl-NL" sz="1200" kern="0" dirty="0">
                <a:solidFill>
                  <a:srgbClr val="000000"/>
                </a:solidFill>
                <a:latin typeface="Arial"/>
                <a:ea typeface="MS PGothic"/>
                <a:cs typeface="Arial"/>
                <a:sym typeface="Wingdings"/>
              </a:rPr>
              <a:t>over de </a:t>
            </a:r>
            <a:r>
              <a:rPr lang="nl-NL" sz="1200" kern="0" dirty="0" err="1">
                <a:solidFill>
                  <a:srgbClr val="000000"/>
                </a:solidFill>
                <a:latin typeface="Arial"/>
                <a:ea typeface="MS PGothic"/>
                <a:cs typeface="Arial"/>
                <a:sym typeface="Wingdings"/>
              </a:rPr>
              <a:t>subteams</a:t>
            </a:r>
            <a:r>
              <a:rPr lang="nl-NL" sz="1200" kern="0" dirty="0">
                <a:solidFill>
                  <a:srgbClr val="000000"/>
                </a:solidFill>
                <a:latin typeface="Arial"/>
                <a:ea typeface="MS PGothic"/>
                <a:cs typeface="Arial"/>
                <a:sym typeface="Wingdings"/>
              </a:rPr>
              <a:t>.</a:t>
            </a:r>
            <a:endParaRPr lang="nl-NL" sz="1200" b="0" i="0" u="none" strike="noStrike" kern="0" cap="none" spc="0" normalizeH="0" baseline="0" noProof="0" dirty="0">
              <a:ln>
                <a:noFill/>
              </a:ln>
              <a:solidFill>
                <a:srgbClr val="000000"/>
              </a:solidFill>
              <a:effectLst/>
              <a:highlight>
                <a:srgbClr val="FFFF00"/>
              </a:highlight>
              <a:uLnTx/>
              <a:uFillTx/>
              <a:latin typeface="Wingdings"/>
              <a:ea typeface="MS PGothic"/>
              <a:cs typeface="Arial"/>
              <a:sym typeface="Wingdings"/>
            </a:endParaRPr>
          </a:p>
        </p:txBody>
      </p:sp>
      <p:sp>
        <p:nvSpPr>
          <p:cNvPr id="13" name="Tekstvak 8">
            <a:extLst>
              <a:ext uri="{FF2B5EF4-FFF2-40B4-BE49-F238E27FC236}">
                <a16:creationId xmlns:a16="http://schemas.microsoft.com/office/drawing/2014/main" id="{AD45D7A3-76B2-414D-A84E-3EC4460B704C}"/>
              </a:ext>
            </a:extLst>
          </p:cNvPr>
          <p:cNvSpPr txBox="1">
            <a:spLocks noChangeArrowheads="1"/>
          </p:cNvSpPr>
          <p:nvPr/>
        </p:nvSpPr>
        <p:spPr bwMode="auto">
          <a:xfrm>
            <a:off x="542924" y="2401012"/>
            <a:ext cx="8494713"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kumimoji="0" lang="nl-NL" altLang="nl-NL" sz="1200" b="1" i="0" u="none" strike="noStrike" kern="0" cap="none" spc="0" normalizeH="0" baseline="0" noProof="0">
                <a:ln>
                  <a:noFill/>
                </a:ln>
                <a:solidFill>
                  <a:srgbClr val="2E75B6"/>
                </a:solidFill>
                <a:effectLst/>
                <a:uLnTx/>
                <a:uFillTx/>
                <a:latin typeface="Arial" panose="020B0604020202020204" pitchFamily="34" charset="0"/>
                <a:ea typeface="MS PGothic" panose="020B0600070205080204" pitchFamily="34" charset="-128"/>
                <a:cs typeface="+mn-cs"/>
              </a:rPr>
              <a:t>Voorbereiding:</a:t>
            </a:r>
            <a:endParaRPr kumimoji="0" lang="nl-NL" altLang="nl-NL" sz="12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14" name="Tekstvak 8">
            <a:extLst>
              <a:ext uri="{FF2B5EF4-FFF2-40B4-BE49-F238E27FC236}">
                <a16:creationId xmlns:a16="http://schemas.microsoft.com/office/drawing/2014/main" id="{249C78D4-A061-5D4C-99D5-D477A536718C}"/>
              </a:ext>
            </a:extLst>
          </p:cNvPr>
          <p:cNvSpPr txBox="1">
            <a:spLocks noChangeArrowheads="1"/>
          </p:cNvSpPr>
          <p:nvPr/>
        </p:nvSpPr>
        <p:spPr bwMode="auto">
          <a:xfrm>
            <a:off x="469900" y="4105967"/>
            <a:ext cx="84947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kumimoji="0" lang="nl-NL" altLang="nl-NL" sz="1200" b="1" i="0" u="none" strike="noStrike" kern="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rPr>
              <a:t>Uitvoering:</a:t>
            </a:r>
            <a:endPar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15" name="Rectangle 73">
            <a:extLst>
              <a:ext uri="{FF2B5EF4-FFF2-40B4-BE49-F238E27FC236}">
                <a16:creationId xmlns:a16="http://schemas.microsoft.com/office/drawing/2014/main" id="{B585801D-7777-B143-BDF5-9B0D6ACF4389}"/>
              </a:ext>
            </a:extLst>
          </p:cNvPr>
          <p:cNvSpPr txBox="1">
            <a:spLocks/>
          </p:cNvSpPr>
          <p:nvPr/>
        </p:nvSpPr>
        <p:spPr>
          <a:xfrm>
            <a:off x="588963" y="2833061"/>
            <a:ext cx="1319212" cy="1873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0" lvl="0" indent="0" defTabSz="895350" eaLnBrk="1" hangingPunct="1">
              <a:buClr>
                <a:schemeClr val="tx2"/>
              </a:buClr>
              <a:defRPr>
                <a:latin typeface="+mn-lt"/>
              </a:defRPr>
            </a:lvl1pPr>
            <a:lvl2pPr marL="193675" indent="-192088" defTabSz="895350" eaLnBrk="1" hangingPunct="1">
              <a:buClr>
                <a:schemeClr val="tx2"/>
              </a:buClr>
              <a:buSzPct val="125000"/>
              <a:buFont typeface="Arial" charset="0"/>
              <a:buChar char="▪"/>
              <a:defRPr>
                <a:latin typeface="+mn-lt"/>
              </a:defRPr>
            </a:lvl2pPr>
            <a:lvl3pPr marL="457200" indent="-261938" defTabSz="895350" eaLnBrk="1" hangingPunct="1">
              <a:buClr>
                <a:schemeClr val="tx2"/>
              </a:buClr>
              <a:buSzPct val="120000"/>
              <a:buFont typeface="Arial" charset="0"/>
              <a:buChar char="–"/>
              <a:defRPr>
                <a:latin typeface="+mn-lt"/>
              </a:defRPr>
            </a:lvl3pPr>
            <a:lvl4pPr marL="614363" indent="-155575" defTabSz="895350" eaLnBrk="1" hangingPunct="1">
              <a:buClr>
                <a:schemeClr val="tx2"/>
              </a:buClr>
              <a:buSzPct val="120000"/>
              <a:buFont typeface="Arial" charset="0"/>
              <a:buChar char="▫"/>
              <a:defRPr>
                <a:latin typeface="+mn-lt"/>
              </a:defRPr>
            </a:lvl4pPr>
            <a:lvl5pPr marL="749808" indent="-130175" defTabSz="895350" eaLnBrk="1" hangingPunct="1">
              <a:buClr>
                <a:schemeClr val="tx2"/>
              </a:buClr>
              <a:buSzPct val="89000"/>
              <a:buFont typeface="Arial" charset="0"/>
              <a:buChar char="-"/>
              <a:defRPr>
                <a:latin typeface="+mn-lt"/>
              </a:defRPr>
            </a:lvl5pPr>
            <a:lvl6pPr marL="749808" indent="-130175" defTabSz="895350" fontAlgn="base">
              <a:spcBef>
                <a:spcPct val="0"/>
              </a:spcBef>
              <a:spcAft>
                <a:spcPct val="0"/>
              </a:spcAft>
              <a:buClr>
                <a:schemeClr val="tx2"/>
              </a:buClr>
              <a:buSzPct val="89000"/>
              <a:buFont typeface="Arial" charset="0"/>
              <a:buChar char="-"/>
              <a:defRPr>
                <a:latin typeface="+mn-lt"/>
              </a:defRPr>
            </a:lvl6pPr>
            <a:lvl7pPr marL="749808" indent="-130175" defTabSz="895350" fontAlgn="base">
              <a:spcBef>
                <a:spcPct val="0"/>
              </a:spcBef>
              <a:spcAft>
                <a:spcPct val="0"/>
              </a:spcAft>
              <a:buClr>
                <a:schemeClr val="tx2"/>
              </a:buClr>
              <a:buSzPct val="89000"/>
              <a:buFont typeface="Arial" charset="0"/>
              <a:buChar char="-"/>
              <a:defRPr>
                <a:latin typeface="+mn-lt"/>
              </a:defRPr>
            </a:lvl7pPr>
            <a:lvl8pPr marL="749808" indent="-130175" defTabSz="895350" fontAlgn="base">
              <a:spcBef>
                <a:spcPct val="0"/>
              </a:spcBef>
              <a:spcAft>
                <a:spcPct val="0"/>
              </a:spcAft>
              <a:buClr>
                <a:schemeClr val="tx2"/>
              </a:buClr>
              <a:buSzPct val="89000"/>
              <a:buFont typeface="Arial" charset="0"/>
              <a:buChar char="-"/>
              <a:defRPr>
                <a:latin typeface="+mn-lt"/>
              </a:defRPr>
            </a:lvl8pPr>
            <a:lvl9pPr marL="749808" indent="-130175" defTabSz="895350" fontAlgn="base">
              <a:spcBef>
                <a:spcPct val="0"/>
              </a:spcBef>
              <a:spcAft>
                <a:spcPct val="0"/>
              </a:spcAft>
              <a:buClr>
                <a:schemeClr val="tx2"/>
              </a:buClr>
              <a:buSzPct val="89000"/>
              <a:buFont typeface="Arial" charset="0"/>
              <a:buChar char="-"/>
              <a:defRPr>
                <a:latin typeface="+mn-lt"/>
              </a:defRPr>
            </a:lvl9pPr>
          </a:lstStyle>
          <a:p>
            <a:pPr marL="1620" marR="0" lvl="1" indent="0" algn="l" defTabSz="913526" rtl="0" eaLnBrk="1" fontAlgn="base" latinLnBrk="0" hangingPunct="1">
              <a:lnSpc>
                <a:spcPct val="100000"/>
              </a:lnSpc>
              <a:spcBef>
                <a:spcPct val="0"/>
              </a:spcBef>
              <a:spcAft>
                <a:spcPct val="0"/>
              </a:spcAft>
              <a:buClr>
                <a:srgbClr val="47A0AF"/>
              </a:buClr>
              <a:buSzPct val="125000"/>
              <a:buFont typeface="Arial" charset="0"/>
              <a:buNone/>
              <a:tabLst/>
              <a:defRPr/>
            </a:pPr>
            <a:r>
              <a:rPr lang="en-US" sz="1200" b="1" kern="0">
                <a:solidFill>
                  <a:srgbClr val="000000"/>
                </a:solidFill>
                <a:latin typeface="Arial"/>
                <a:ea typeface="MS PGothic" panose="020B0600070205080204" pitchFamily="34" charset="-128"/>
              </a:rPr>
              <a:t>6</a:t>
            </a:r>
            <a:r>
              <a:rPr kumimoji="0" lang="en-US" sz="1200" b="1" i="0" u="none" strike="noStrike" kern="0" cap="none" spc="0" normalizeH="0" baseline="0" noProof="0">
                <a:ln>
                  <a:noFill/>
                </a:ln>
                <a:solidFill>
                  <a:srgbClr val="000000"/>
                </a:solidFill>
                <a:effectLst/>
                <a:uLnTx/>
                <a:uFillTx/>
                <a:latin typeface="Arial"/>
                <a:ea typeface="MS PGothic" panose="020B0600070205080204" pitchFamily="34" charset="-128"/>
                <a:cs typeface="+mn-cs"/>
              </a:rPr>
              <a:t>0 min.</a:t>
            </a:r>
          </a:p>
        </p:txBody>
      </p:sp>
      <p:sp>
        <p:nvSpPr>
          <p:cNvPr id="18" name="Tekstvak 1">
            <a:extLst>
              <a:ext uri="{FF2B5EF4-FFF2-40B4-BE49-F238E27FC236}">
                <a16:creationId xmlns:a16="http://schemas.microsoft.com/office/drawing/2014/main" id="{0F03C793-E865-FF44-874F-7AF2D18FA1EC}"/>
              </a:ext>
            </a:extLst>
          </p:cNvPr>
          <p:cNvSpPr txBox="1">
            <a:spLocks noChangeArrowheads="1"/>
          </p:cNvSpPr>
          <p:nvPr/>
        </p:nvSpPr>
        <p:spPr bwMode="auto">
          <a:xfrm>
            <a:off x="1130300" y="758825"/>
            <a:ext cx="7796213" cy="1569660"/>
          </a:xfrm>
          <a:prstGeom prst="rect">
            <a:avLst/>
          </a:prstGeom>
          <a:noFill/>
          <a:ln>
            <a:noFill/>
          </a:ln>
        </p:spPr>
        <p:txBody>
          <a:bodyPr anchor="t">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marL="197485" marR="0" lvl="1" indent="-195580" algn="l" defTabSz="913526" rtl="0" eaLnBrk="1" fontAlgn="base" latinLnBrk="0" hangingPunct="1">
              <a:lnSpc>
                <a:spcPct val="100000"/>
              </a:lnSpc>
              <a:spcBef>
                <a:spcPct val="0"/>
              </a:spcBef>
              <a:spcAft>
                <a:spcPct val="0"/>
              </a:spcAft>
              <a:buClr>
                <a:srgbClr val="47A0AF"/>
              </a:buClr>
              <a:buSzPct val="100000"/>
              <a:buFont typeface="Wingdings" panose="05000000000000000000" pitchFamily="2" charset="2"/>
              <a:buChar char="§"/>
              <a:tabLst/>
              <a:defRPr/>
            </a:pPr>
            <a:r>
              <a:rPr lang="nl-NL" altLang="nl-NL" sz="1200" dirty="0"/>
              <a:t>Samen met het team bepalen wat de belangrijkste onderwijsverbeteringen zijn die jullie volgend schooljaar willen realiseren voor de leerlingen.</a:t>
            </a:r>
          </a:p>
          <a:p>
            <a:pPr marL="197485" marR="0" lvl="1" indent="-195580" algn="l" defTabSz="913526" rtl="0" eaLnBrk="1" fontAlgn="base" latinLnBrk="0" hangingPunct="1">
              <a:lnSpc>
                <a:spcPct val="100000"/>
              </a:lnSpc>
              <a:spcBef>
                <a:spcPct val="0"/>
              </a:spcBef>
              <a:spcAft>
                <a:spcPct val="0"/>
              </a:spcAft>
              <a:buClr>
                <a:srgbClr val="47A0AF"/>
              </a:buClr>
              <a:buSzPct val="100000"/>
              <a:buFont typeface="Wingdings" panose="05000000000000000000" pitchFamily="2" charset="2"/>
              <a:buChar char="§"/>
              <a:tabLst/>
              <a:defRPr/>
            </a:pPr>
            <a:r>
              <a:rPr lang="nl-NL" altLang="nl-NL" sz="1200" dirty="0"/>
              <a:t>Deze onderwijsverbeteringen verdelen over de periodes van het schooljaar (jullie verbeterritmiek), zodat het realistisch en behapbaar is. Per periode vertalen jullie deze onderwijsverbeteringen in concrete borddoelen waar jullie mee aan de slag gaan in bord- en werksessies.</a:t>
            </a:r>
          </a:p>
          <a:p>
            <a:pPr marL="1905" marR="0" lvl="1" indent="0" algn="l" defTabSz="913526" rtl="0" eaLnBrk="1" fontAlgn="base" latinLnBrk="0" hangingPunct="1">
              <a:lnSpc>
                <a:spcPct val="100000"/>
              </a:lnSpc>
              <a:spcBef>
                <a:spcPct val="0"/>
              </a:spcBef>
              <a:spcAft>
                <a:spcPct val="0"/>
              </a:spcAft>
              <a:buClr>
                <a:srgbClr val="47A0AF"/>
              </a:buClr>
              <a:buSzPct val="100000"/>
              <a:tabLst/>
              <a:defRPr/>
            </a:pPr>
            <a:endParaRPr lang="nl-NL" altLang="nl-NL" sz="1200" dirty="0"/>
          </a:p>
          <a:p>
            <a:pPr marL="197485" marR="0" lvl="1" indent="-195580" algn="l" defTabSz="913526" rtl="0" eaLnBrk="1" fontAlgn="base" latinLnBrk="0" hangingPunct="1">
              <a:lnSpc>
                <a:spcPct val="100000"/>
              </a:lnSpc>
              <a:spcBef>
                <a:spcPct val="0"/>
              </a:spcBef>
              <a:spcAft>
                <a:spcPct val="0"/>
              </a:spcAft>
              <a:buClr>
                <a:srgbClr val="47A0AF"/>
              </a:buClr>
              <a:buSzPct val="100000"/>
              <a:buFont typeface="Wingdings" panose="05000000000000000000" pitchFamily="2" charset="2"/>
              <a:buChar char="§"/>
              <a:tabLst/>
              <a:defRPr/>
            </a:pPr>
            <a:r>
              <a:rPr lang="nl-NL" altLang="nl-NL" sz="1200" dirty="0"/>
              <a:t>Je bepaalt als team wat de belangrijkste thema’s zijn om volgend jaar te bereiken en succesvol af te ronden.</a:t>
            </a:r>
          </a:p>
          <a:p>
            <a:pPr marL="197485" marR="0" lvl="1" indent="-195580" algn="l" defTabSz="913526" rtl="0" eaLnBrk="1" fontAlgn="base" latinLnBrk="0" hangingPunct="1">
              <a:lnSpc>
                <a:spcPct val="100000"/>
              </a:lnSpc>
              <a:spcBef>
                <a:spcPct val="0"/>
              </a:spcBef>
              <a:spcAft>
                <a:spcPct val="0"/>
              </a:spcAft>
              <a:buClr>
                <a:srgbClr val="47A0AF"/>
              </a:buClr>
              <a:buSzPct val="100000"/>
              <a:buFont typeface="Wingdings" panose="05000000000000000000" pitchFamily="2" charset="2"/>
              <a:buChar char="§"/>
              <a:tabLst/>
              <a:defRPr/>
            </a:pPr>
            <a:r>
              <a:rPr lang="nl-NL" altLang="nl-NL" sz="1200" dirty="0"/>
              <a:t>Je maakt als team een planning van die thema’s en zet deze op een jaarbord.</a:t>
            </a:r>
          </a:p>
        </p:txBody>
      </p:sp>
    </p:spTree>
    <p:extLst>
      <p:ext uri="{BB962C8B-B14F-4D97-AF65-F5344CB8AC3E}">
        <p14:creationId xmlns:p14="http://schemas.microsoft.com/office/powerpoint/2010/main" val="1697442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a16="http://schemas.microsoft.com/office/drawing/2014/main" id="{0F9246B3-1662-714C-B243-2374A6C95D32}"/>
              </a:ext>
            </a:extLst>
          </p:cNvPr>
          <p:cNvSpPr>
            <a:spLocks noGrp="1"/>
          </p:cNvSpPr>
          <p:nvPr>
            <p:ph type="ctrTitle"/>
          </p:nvPr>
        </p:nvSpPr>
        <p:spPr>
          <a:xfrm>
            <a:off x="388938" y="193674"/>
            <a:ext cx="5918200" cy="306388"/>
          </a:xfrm>
        </p:spPr>
        <p:txBody>
          <a:bodyPr/>
          <a:lstStyle/>
          <a:p>
            <a:r>
              <a:rPr lang="nl-NL" altLang="nl-NL"/>
              <a:t>Het jaarbord – stappenplan (2/2) </a:t>
            </a:r>
          </a:p>
        </p:txBody>
      </p:sp>
      <p:sp>
        <p:nvSpPr>
          <p:cNvPr id="3" name="Rechthoek 9">
            <a:extLst>
              <a:ext uri="{FF2B5EF4-FFF2-40B4-BE49-F238E27FC236}">
                <a16:creationId xmlns:a16="http://schemas.microsoft.com/office/drawing/2014/main" id="{8A8FAFA6-4519-FC41-A5C7-5B50F7175C67}"/>
              </a:ext>
            </a:extLst>
          </p:cNvPr>
          <p:cNvSpPr/>
          <p:nvPr/>
        </p:nvSpPr>
        <p:spPr>
          <a:xfrm>
            <a:off x="388938" y="704851"/>
            <a:ext cx="8539162" cy="5620536"/>
          </a:xfrm>
          <a:prstGeom prst="roundRect">
            <a:avLst>
              <a:gd name="adj" fmla="val 3485"/>
            </a:avLst>
          </a:prstGeom>
          <a:solidFill>
            <a:srgbClr val="FFFFFF"/>
          </a:solidFill>
          <a:ln w="12700" cap="flat" cmpd="sng" algn="ctr">
            <a:solidFill>
              <a:srgbClr val="9DC3E6">
                <a:shade val="50000"/>
              </a:srgbClr>
            </a:solidFill>
            <a:prstDash val="soli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1" i="0" u="none" strike="noStrike" kern="0" cap="none" spc="0" normalizeH="0" baseline="0" noProof="0">
              <a:ln>
                <a:noFill/>
              </a:ln>
              <a:solidFill>
                <a:srgbClr val="2E75B6"/>
              </a:solidFill>
              <a:effectLst/>
              <a:uLnTx/>
              <a:uFillTx/>
              <a:latin typeface="Arial"/>
              <a:ea typeface="MS PGothic" panose="020B0600070205080204" pitchFamily="34" charset="-128"/>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0" cap="none" spc="0" normalizeH="0" baseline="0" noProof="0">
              <a:ln>
                <a:noFill/>
              </a:ln>
              <a:solidFill>
                <a:srgbClr val="000000"/>
              </a:solidFill>
              <a:effectLst/>
              <a:uLnTx/>
              <a:uFillTx/>
              <a:latin typeface="Arial"/>
              <a:ea typeface="MS PGothic" panose="020B0600070205080204" pitchFamily="34" charset="-128"/>
              <a:cs typeface="+mn-cs"/>
            </a:endParaRPr>
          </a:p>
        </p:txBody>
      </p:sp>
      <p:sp>
        <p:nvSpPr>
          <p:cNvPr id="4" name="Tekstvak 8">
            <a:extLst>
              <a:ext uri="{FF2B5EF4-FFF2-40B4-BE49-F238E27FC236}">
                <a16:creationId xmlns:a16="http://schemas.microsoft.com/office/drawing/2014/main" id="{E49235A1-6693-8C48-B954-01D7677810AA}"/>
              </a:ext>
            </a:extLst>
          </p:cNvPr>
          <p:cNvSpPr txBox="1">
            <a:spLocks noChangeArrowheads="1"/>
          </p:cNvSpPr>
          <p:nvPr/>
        </p:nvSpPr>
        <p:spPr bwMode="auto">
          <a:xfrm>
            <a:off x="433387" y="704850"/>
            <a:ext cx="84947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kumimoji="0" lang="nl-NL" altLang="nl-NL" sz="1200" b="1" i="0" u="none" strike="noStrike" kern="0" cap="none" spc="0" normalizeH="0" baseline="0" noProof="0" dirty="0">
                <a:ln>
                  <a:noFill/>
                </a:ln>
                <a:solidFill>
                  <a:srgbClr val="2E75B6"/>
                </a:solidFill>
                <a:effectLst/>
                <a:uLnTx/>
                <a:uFillTx/>
                <a:latin typeface="Arial" panose="020B0604020202020204" pitchFamily="34" charset="0"/>
                <a:ea typeface="MS PGothic" panose="020B0600070205080204" pitchFamily="34" charset="-128"/>
                <a:cs typeface="+mn-cs"/>
              </a:rPr>
              <a:t>Uitvoering (vervolg):</a:t>
            </a:r>
            <a:endPar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16389" name="Rectangle 73">
            <a:extLst>
              <a:ext uri="{FF2B5EF4-FFF2-40B4-BE49-F238E27FC236}">
                <a16:creationId xmlns:a16="http://schemas.microsoft.com/office/drawing/2014/main" id="{2EB774C2-D654-9543-8F1C-795821AFB292}"/>
              </a:ext>
            </a:extLst>
          </p:cNvPr>
          <p:cNvSpPr txBox="1">
            <a:spLocks/>
          </p:cNvSpPr>
          <p:nvPr/>
        </p:nvSpPr>
        <p:spPr bwMode="auto">
          <a:xfrm>
            <a:off x="433387" y="683190"/>
            <a:ext cx="1319212"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895350">
              <a:buClr>
                <a:schemeClr val="tx2"/>
              </a:buClr>
              <a:defRPr sz="1600">
                <a:solidFill>
                  <a:schemeClr val="tx1"/>
                </a:solidFill>
                <a:latin typeface="Arial" panose="020B0604020202020204" pitchFamily="34" charset="0"/>
              </a:defRPr>
            </a:lvl1pPr>
            <a:lvl2pPr marL="193675" indent="-192088" defTabSz="895350">
              <a:buClr>
                <a:schemeClr val="tx2"/>
              </a:buClr>
              <a:buSzPct val="125000"/>
              <a:buFont typeface="Arial" panose="020B0604020202020204" pitchFamily="34" charset="0"/>
              <a:buChar char="▪"/>
              <a:defRPr sz="1600">
                <a:solidFill>
                  <a:schemeClr val="tx1"/>
                </a:solidFill>
                <a:latin typeface="Arial" panose="020B0604020202020204" pitchFamily="34" charset="0"/>
              </a:defRPr>
            </a:lvl2pPr>
            <a:lvl3pPr marL="457200" indent="-261938" defTabSz="895350">
              <a:buClr>
                <a:schemeClr val="tx2"/>
              </a:buClr>
              <a:buSzPct val="120000"/>
              <a:buFont typeface="Arial" panose="020B0604020202020204" pitchFamily="34" charset="0"/>
              <a:buChar char="–"/>
              <a:defRPr sz="1600">
                <a:solidFill>
                  <a:schemeClr val="tx1"/>
                </a:solidFill>
                <a:latin typeface="Arial" panose="020B0604020202020204" pitchFamily="34" charset="0"/>
              </a:defRPr>
            </a:lvl3pPr>
            <a:lvl4pPr marL="614363" indent="-155575" defTabSz="895350">
              <a:buClr>
                <a:schemeClr val="tx2"/>
              </a:buClr>
              <a:buSzPct val="120000"/>
              <a:buFont typeface="Arial" panose="020B0604020202020204" pitchFamily="34" charset="0"/>
              <a:buChar char="▫"/>
              <a:defRPr sz="1600">
                <a:solidFill>
                  <a:schemeClr val="tx1"/>
                </a:solidFill>
                <a:latin typeface="Arial" panose="020B0604020202020204" pitchFamily="34" charset="0"/>
              </a:defRPr>
            </a:lvl4pPr>
            <a:lvl5pPr marL="749300" indent="-130175" defTabSz="895350">
              <a:buClr>
                <a:schemeClr val="tx2"/>
              </a:buClr>
              <a:buSzPct val="89000"/>
              <a:buFont typeface="Arial" panose="020B0604020202020204" pitchFamily="34" charset="0"/>
              <a:buChar char="-"/>
              <a:defRPr sz="1600">
                <a:solidFill>
                  <a:schemeClr val="tx1"/>
                </a:solidFill>
                <a:latin typeface="Arial" panose="020B0604020202020204" pitchFamily="34" charset="0"/>
              </a:defRPr>
            </a:lvl5pPr>
            <a:lvl6pPr marL="12065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6pPr>
            <a:lvl7pPr marL="16637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7pPr>
            <a:lvl8pPr marL="21209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8pPr>
            <a:lvl9pPr marL="2578100" indent="-130175" defTabSz="895350"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9pPr>
          </a:lstStyle>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Stap 2</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[10 min.]</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Stap 3</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[15 min.]</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a:t>
            </a:r>
            <a:br>
              <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b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Stap 4</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lang="nl-NL" altLang="nl-NL" sz="1200" dirty="0">
                <a:solidFill>
                  <a:srgbClr val="000000"/>
                </a:solidFill>
                <a:ea typeface="MS PGothic" panose="020B0600070205080204" pitchFamily="34" charset="-128"/>
              </a:rPr>
              <a:t>[15 min.]</a:t>
            </a:r>
            <a:endParaRPr kumimoji="0" lang="nl-NL" altLang="nl-NL" sz="120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endParaRPr lang="nl-NL" altLang="nl-NL" sz="1200" b="1" dirty="0">
              <a:solidFill>
                <a:srgbClr val="000000"/>
              </a:solidFill>
              <a:ea typeface="MS PGothic" panose="020B0600070205080204" pitchFamily="34" charset="-128"/>
            </a:endParaRP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Stap 5. </a:t>
            </a:r>
          </a:p>
          <a:p>
            <a:pPr marL="0" marR="0" lvl="0" indent="0" algn="l" defTabSz="895350" rtl="0" eaLnBrk="1" fontAlgn="base" latinLnBrk="0" hangingPunct="1">
              <a:lnSpc>
                <a:spcPct val="100000"/>
              </a:lnSpc>
              <a:spcBef>
                <a:spcPct val="0"/>
              </a:spcBef>
              <a:spcAft>
                <a:spcPct val="0"/>
              </a:spcAft>
              <a:buClr>
                <a:srgbClr val="9DC3E6"/>
              </a:buClr>
              <a:buSzTx/>
              <a:buFontTx/>
              <a:buNone/>
              <a:tabLst/>
              <a:defRPr/>
            </a:pPr>
            <a:r>
              <a:rPr lang="nl-NL" altLang="nl-NL" sz="1200" dirty="0">
                <a:solidFill>
                  <a:srgbClr val="000000"/>
                </a:solidFill>
                <a:ea typeface="MS PGothic" panose="020B0600070205080204" pitchFamily="34" charset="-128"/>
              </a:rPr>
              <a:t>[5 min.]</a:t>
            </a:r>
            <a:endParaRPr kumimoji="0" lang="nl-NL" altLang="nl-NL" sz="120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endParaRPr>
          </a:p>
        </p:txBody>
      </p:sp>
      <p:sp>
        <p:nvSpPr>
          <p:cNvPr id="6" name="Rectangle 6167">
            <a:extLst>
              <a:ext uri="{FF2B5EF4-FFF2-40B4-BE49-F238E27FC236}">
                <a16:creationId xmlns:a16="http://schemas.microsoft.com/office/drawing/2014/main" id="{36B97E23-7C2E-484F-993E-CA086265A8D6}"/>
              </a:ext>
            </a:extLst>
          </p:cNvPr>
          <p:cNvSpPr txBox="1">
            <a:spLocks/>
          </p:cNvSpPr>
          <p:nvPr/>
        </p:nvSpPr>
        <p:spPr>
          <a:xfrm>
            <a:off x="1210468" y="832485"/>
            <a:ext cx="7717631" cy="535531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spAutoFit/>
          </a:bodyPr>
          <a:lstStyle>
            <a:lvl1pPr defTabSz="912813">
              <a:buClr>
                <a:schemeClr val="tx2"/>
              </a:buClr>
              <a:defRPr sz="1600">
                <a:solidFill>
                  <a:schemeClr val="tx1"/>
                </a:solidFill>
                <a:latin typeface="Arial" panose="020B0604020202020204" pitchFamily="34" charset="0"/>
              </a:defRPr>
            </a:lvl1pPr>
            <a:lvl2pPr marL="1588" defTabSz="912813">
              <a:buClr>
                <a:schemeClr val="tx2"/>
              </a:buClr>
              <a:buSzPct val="125000"/>
              <a:buFont typeface="Arial" panose="020B0604020202020204" pitchFamily="34" charset="0"/>
              <a:buChar char="▪"/>
              <a:defRPr sz="1600">
                <a:solidFill>
                  <a:schemeClr val="tx1"/>
                </a:solidFill>
                <a:latin typeface="Arial" panose="020B0604020202020204" pitchFamily="34" charset="0"/>
              </a:defRPr>
            </a:lvl2pPr>
            <a:lvl3pPr marL="457200" indent="-261938" defTabSz="912813">
              <a:buClr>
                <a:schemeClr val="tx2"/>
              </a:buClr>
              <a:buSzPct val="120000"/>
              <a:buFont typeface="Arial" panose="020B0604020202020204" pitchFamily="34" charset="0"/>
              <a:buChar char="–"/>
              <a:defRPr sz="1600">
                <a:solidFill>
                  <a:schemeClr val="tx1"/>
                </a:solidFill>
                <a:latin typeface="Arial" panose="020B0604020202020204" pitchFamily="34" charset="0"/>
              </a:defRPr>
            </a:lvl3pPr>
            <a:lvl4pPr marL="614363" indent="-155575" defTabSz="912813">
              <a:buClr>
                <a:schemeClr val="tx2"/>
              </a:buClr>
              <a:buSzPct val="120000"/>
              <a:buFont typeface="Arial" panose="020B0604020202020204" pitchFamily="34" charset="0"/>
              <a:buChar char="▫"/>
              <a:defRPr sz="1600">
                <a:solidFill>
                  <a:schemeClr val="tx1"/>
                </a:solidFill>
                <a:latin typeface="Arial" panose="020B0604020202020204" pitchFamily="34" charset="0"/>
              </a:defRPr>
            </a:lvl4pPr>
            <a:lvl5pPr marL="749300" indent="-130175" defTabSz="912813">
              <a:buClr>
                <a:schemeClr val="tx2"/>
              </a:buClr>
              <a:buSzPct val="89000"/>
              <a:buFont typeface="Arial" panose="020B0604020202020204" pitchFamily="34" charset="0"/>
              <a:buChar char="-"/>
              <a:defRPr sz="1600">
                <a:solidFill>
                  <a:schemeClr val="tx1"/>
                </a:solidFill>
                <a:latin typeface="Arial" panose="020B0604020202020204" pitchFamily="34" charset="0"/>
              </a:defRPr>
            </a:lvl5pPr>
            <a:lvl6pPr marL="12065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6pPr>
            <a:lvl7pPr marL="16637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7pPr>
            <a:lvl8pPr marL="21209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8pPr>
            <a:lvl9pPr marL="2578100" indent="-130175" defTabSz="912813" fontAlgn="base">
              <a:spcBef>
                <a:spcPct val="0"/>
              </a:spcBef>
              <a:spcAft>
                <a:spcPct val="0"/>
              </a:spcAft>
              <a:buClr>
                <a:schemeClr val="tx2"/>
              </a:buClr>
              <a:buSzPct val="89000"/>
              <a:buFont typeface="Arial" panose="020B0604020202020204" pitchFamily="34" charset="0"/>
              <a:buChar char="-"/>
              <a:defRPr sz="1600">
                <a:solidFill>
                  <a:schemeClr val="tx1"/>
                </a:solidFill>
                <a:latin typeface="Arial" panose="020B0604020202020204" pitchFamily="34" charset="0"/>
              </a:defRPr>
            </a:lvl9pPr>
          </a:lstStyle>
          <a:p>
            <a:pPr marL="1270" lvl="1" fontAlgn="base">
              <a:spcBef>
                <a:spcPct val="0"/>
              </a:spcBef>
              <a:spcAft>
                <a:spcPct val="0"/>
              </a:spcAft>
              <a:buClr>
                <a:srgbClr val="47A0AF"/>
              </a:buClr>
              <a:buNone/>
              <a:defRPr/>
            </a:pPr>
            <a:endParaRPr lang="nl-NL" altLang="nl-NL" sz="1200" dirty="0">
              <a:solidFill>
                <a:srgbClr val="000000"/>
              </a:solidFill>
              <a:latin typeface="Arial"/>
              <a:ea typeface="MS PGothic"/>
              <a:cs typeface="Arial"/>
            </a:endParaRPr>
          </a:p>
          <a:p>
            <a:pPr lvl="1" indent="-194945" fontAlgn="base">
              <a:spcBef>
                <a:spcPct val="0"/>
              </a:spcBef>
              <a:spcAft>
                <a:spcPct val="0"/>
              </a:spcAft>
              <a:buClr>
                <a:srgbClr val="47A0AF"/>
              </a:buClr>
              <a:buSzPct val="100000"/>
              <a:buFont typeface="Wingdings" pitchFamily="2" charset="2"/>
              <a:buChar char="§"/>
              <a:defRPr/>
            </a:pPr>
            <a:r>
              <a:rPr lang="nl-NL" altLang="nl-NL" sz="1200" dirty="0"/>
              <a:t>Elk teamlid </a:t>
            </a:r>
            <a:r>
              <a:rPr lang="nl-NL" altLang="nl-NL" sz="1200" dirty="0">
                <a:solidFill>
                  <a:srgbClr val="000000"/>
                </a:solidFill>
                <a:latin typeface="Arial"/>
                <a:ea typeface="MS PGothic"/>
                <a:cs typeface="Arial"/>
              </a:rPr>
              <a:t>zet zijn/haar </a:t>
            </a:r>
            <a:r>
              <a:rPr lang="nl-NL" altLang="nl-NL" sz="1200" i="1" dirty="0">
                <a:solidFill>
                  <a:srgbClr val="000000"/>
                </a:solidFill>
                <a:latin typeface="Arial"/>
                <a:ea typeface="MS PGothic"/>
                <a:cs typeface="Arial"/>
              </a:rPr>
              <a:t>eigen naam </a:t>
            </a:r>
            <a:r>
              <a:rPr lang="nl-NL" altLang="nl-NL" sz="1200" dirty="0">
                <a:solidFill>
                  <a:srgbClr val="000000"/>
                </a:solidFill>
                <a:latin typeface="Arial"/>
                <a:ea typeface="MS PGothic"/>
                <a:cs typeface="Arial"/>
              </a:rPr>
              <a:t>bij de drie thema’s die voor hem/haar volgend schooljaar de grootste prioriteit hebben (hoogte impact en haalbarheid)</a:t>
            </a:r>
            <a:endParaRPr lang="nl-NL" altLang="nl-NL" sz="1200" dirty="0">
              <a:solidFill>
                <a:srgbClr val="000000"/>
              </a:solidFill>
              <a:ea typeface="MS PGothic" panose="020B0600070205080204" pitchFamily="34" charset="-128"/>
              <a:cs typeface="Arial"/>
            </a:endParaRPr>
          </a:p>
          <a:p>
            <a:pPr lvl="1" indent="-194945" fontAlgn="base">
              <a:spcBef>
                <a:spcPct val="0"/>
              </a:spcBef>
              <a:spcAft>
                <a:spcPct val="0"/>
              </a:spcAft>
              <a:buClr>
                <a:srgbClr val="47A0AF"/>
              </a:buClr>
              <a:buSzPct val="100000"/>
              <a:buFont typeface="Wingdings" pitchFamily="2" charset="2"/>
              <a:buChar char="§"/>
              <a:defRPr/>
            </a:pPr>
            <a:r>
              <a:rPr lang="nl-NL" altLang="nl-NL" sz="1200" dirty="0">
                <a:solidFill>
                  <a:srgbClr val="000000"/>
                </a:solidFill>
                <a:latin typeface="Arial"/>
                <a:ea typeface="MS PGothic"/>
                <a:cs typeface="Arial"/>
              </a:rPr>
              <a:t>De facilitator selecteert op basis van deze input met het </a:t>
            </a:r>
            <a:r>
              <a:rPr lang="nl-NL" altLang="nl-NL" sz="1200" dirty="0" err="1">
                <a:solidFill>
                  <a:srgbClr val="000000"/>
                </a:solidFill>
                <a:latin typeface="Arial"/>
                <a:ea typeface="MS PGothic"/>
                <a:cs typeface="Arial"/>
              </a:rPr>
              <a:t>subteam</a:t>
            </a:r>
            <a:r>
              <a:rPr lang="nl-NL" altLang="nl-NL" sz="1200" dirty="0">
                <a:solidFill>
                  <a:srgbClr val="000000"/>
                </a:solidFill>
                <a:latin typeface="Arial"/>
                <a:ea typeface="MS PGothic"/>
                <a:cs typeface="Arial"/>
              </a:rPr>
              <a:t> dé top drie verbeterthema’s. </a:t>
            </a:r>
          </a:p>
          <a:p>
            <a:pPr marL="172720" lvl="1" indent="-171450" fontAlgn="base">
              <a:spcBef>
                <a:spcPct val="0"/>
              </a:spcBef>
              <a:spcAft>
                <a:spcPct val="0"/>
              </a:spcAft>
              <a:buClr>
                <a:srgbClr val="47A0AF"/>
              </a:buClr>
              <a:defRPr/>
            </a:pPr>
            <a:r>
              <a:rPr lang="nl-NL" altLang="nl-NL" sz="1200" dirty="0">
                <a:solidFill>
                  <a:srgbClr val="000000"/>
                </a:solidFill>
                <a:latin typeface="Arial"/>
                <a:ea typeface="MS PGothic"/>
                <a:cs typeface="Arial"/>
              </a:rPr>
              <a:t>De facilitator van elk </a:t>
            </a:r>
            <a:r>
              <a:rPr lang="nl-NL" altLang="nl-NL" sz="1200" dirty="0" err="1">
                <a:solidFill>
                  <a:srgbClr val="000000"/>
                </a:solidFill>
                <a:latin typeface="Arial"/>
                <a:ea typeface="MS PGothic"/>
                <a:cs typeface="Arial"/>
              </a:rPr>
              <a:t>subteam</a:t>
            </a:r>
            <a:r>
              <a:rPr lang="nl-NL" altLang="nl-NL" sz="1200" dirty="0">
                <a:solidFill>
                  <a:srgbClr val="000000"/>
                </a:solidFill>
                <a:latin typeface="Arial"/>
                <a:ea typeface="MS PGothic"/>
                <a:cs typeface="Arial"/>
              </a:rPr>
              <a:t> plakt deze drie thema’s in het teamoverzicht in OneNote of PowerPoint.</a:t>
            </a:r>
          </a:p>
          <a:p>
            <a:pPr marL="172720" lvl="1" indent="-171450" fontAlgn="base">
              <a:spcBef>
                <a:spcPct val="0"/>
              </a:spcBef>
              <a:spcAft>
                <a:spcPct val="0"/>
              </a:spcAft>
              <a:buClr>
                <a:srgbClr val="47A0AF"/>
              </a:buClr>
              <a:defRPr/>
            </a:pPr>
            <a:endParaRPr lang="nl-NL" altLang="nl-NL" sz="1200" dirty="0">
              <a:solidFill>
                <a:srgbClr val="000000"/>
              </a:solidFill>
              <a:latin typeface="Arial"/>
              <a:ea typeface="MS PGothic"/>
              <a:cs typeface="Arial"/>
            </a:endParaRPr>
          </a:p>
          <a:p>
            <a:pPr marL="1270" lvl="1" fontAlgn="base">
              <a:spcBef>
                <a:spcPct val="0"/>
              </a:spcBef>
              <a:spcAft>
                <a:spcPct val="0"/>
              </a:spcAft>
              <a:buClr>
                <a:srgbClr val="47A0AF"/>
              </a:buClr>
              <a:buNone/>
              <a:defRPr/>
            </a:pPr>
            <a:r>
              <a:rPr lang="en-US" sz="1200" b="1" dirty="0" err="1"/>
              <a:t>Thema’s</a:t>
            </a:r>
            <a:r>
              <a:rPr lang="en-US" sz="1200" b="1" dirty="0"/>
              <a:t> </a:t>
            </a:r>
            <a:r>
              <a:rPr lang="en-US" sz="1200" b="1" dirty="0" err="1"/>
              <a:t>organiseren</a:t>
            </a:r>
            <a:endParaRPr lang="en-US" sz="1200" b="1" dirty="0"/>
          </a:p>
          <a:p>
            <a:pPr marL="1270" marR="0" lvl="1" algn="l" defTabSz="912813" rtl="0" eaLnBrk="1" fontAlgn="base" latinLnBrk="0" hangingPunct="1">
              <a:lnSpc>
                <a:spcPct val="100000"/>
              </a:lnSpc>
              <a:spcBef>
                <a:spcPct val="0"/>
              </a:spcBef>
              <a:spcAft>
                <a:spcPct val="0"/>
              </a:spcAft>
              <a:buClr>
                <a:srgbClr val="47A0AF"/>
              </a:buClr>
              <a:buSzPct val="125000"/>
              <a:buNone/>
              <a:tabLst/>
              <a:defRPr/>
            </a:pPr>
            <a:r>
              <a:rPr lang="nl-NL" altLang="nl-NL" sz="1200" i="1" dirty="0">
                <a:solidFill>
                  <a:srgbClr val="000000"/>
                </a:solidFill>
                <a:ea typeface="MS PGothic" panose="020B0600070205080204" pitchFamily="34" charset="-128"/>
              </a:rPr>
              <a:t>10 min. pauze.</a:t>
            </a:r>
            <a:endParaRPr lang="nl-NL" altLang="nl-NL" sz="1200" i="1" dirty="0">
              <a:solidFill>
                <a:srgbClr val="000000"/>
              </a:solidFill>
              <a:ea typeface="MS PGothic" panose="020B0600070205080204" pitchFamily="34" charset="-128"/>
              <a:cs typeface="Arial" panose="020B0604020202020204" pitchFamily="34" charset="0"/>
            </a:endParaRPr>
          </a:p>
          <a:p>
            <a:pPr marL="1270" lvl="1" fontAlgn="base">
              <a:spcBef>
                <a:spcPct val="0"/>
              </a:spcBef>
              <a:spcAft>
                <a:spcPct val="0"/>
              </a:spcAft>
              <a:buClr>
                <a:srgbClr val="47A0AF"/>
              </a:buClr>
              <a:buNone/>
              <a:defRPr/>
            </a:pPr>
            <a:r>
              <a:rPr kumimoji="0" lang="nl-NL" altLang="nl-NL" sz="1200" i="0" u="none" strike="noStrike" kern="1200" cap="none" spc="0" normalizeH="0" baseline="0" noProof="0" dirty="0">
                <a:ln>
                  <a:noFill/>
                </a:ln>
                <a:solidFill>
                  <a:srgbClr val="000000"/>
                </a:solidFill>
                <a:effectLst/>
                <a:uLnTx/>
                <a:uFillTx/>
                <a:latin typeface="Arial"/>
                <a:ea typeface="MS PGothic"/>
                <a:cs typeface="Arial"/>
              </a:rPr>
              <a:t>Tijdens de pauze neemt de </a:t>
            </a:r>
            <a:r>
              <a:rPr lang="nl-NL" altLang="nl-NL" sz="1200" dirty="0">
                <a:solidFill>
                  <a:srgbClr val="000000"/>
                </a:solidFill>
                <a:latin typeface="Arial"/>
                <a:ea typeface="MS PGothic"/>
                <a:cs typeface="Arial"/>
              </a:rPr>
              <a:t>facilitator </a:t>
            </a:r>
            <a:r>
              <a:rPr kumimoji="0" lang="nl-NL" altLang="nl-NL" sz="1200" i="0" u="none" strike="noStrike" kern="1200" cap="none" spc="0" normalizeH="0" baseline="0" noProof="0" dirty="0">
                <a:ln>
                  <a:noFill/>
                </a:ln>
                <a:solidFill>
                  <a:srgbClr val="000000"/>
                </a:solidFill>
                <a:effectLst/>
                <a:uLnTx/>
                <a:uFillTx/>
                <a:latin typeface="Arial"/>
                <a:ea typeface="MS PGothic"/>
                <a:cs typeface="Arial"/>
              </a:rPr>
              <a:t>de opbrengst van </a:t>
            </a:r>
            <a:r>
              <a:rPr lang="nl-NL" altLang="nl-NL" sz="1200" dirty="0">
                <a:solidFill>
                  <a:srgbClr val="000000"/>
                </a:solidFill>
                <a:latin typeface="Arial"/>
                <a:ea typeface="MS PGothic"/>
                <a:cs typeface="Arial"/>
              </a:rPr>
              <a:t>het eigen</a:t>
            </a:r>
            <a:r>
              <a:rPr kumimoji="0" lang="nl-NL" altLang="nl-NL" sz="1200" i="0" u="none" strike="noStrike" kern="1200" cap="none" spc="0" normalizeH="0" baseline="0" noProof="0" dirty="0">
                <a:ln>
                  <a:noFill/>
                </a:ln>
                <a:solidFill>
                  <a:srgbClr val="000000"/>
                </a:solidFill>
                <a:effectLst/>
                <a:uLnTx/>
                <a:uFillTx/>
                <a:latin typeface="Arial"/>
                <a:ea typeface="MS PGothic"/>
                <a:cs typeface="Arial"/>
              </a:rPr>
              <a:t> team mee naar een kort </a:t>
            </a:r>
            <a:r>
              <a:rPr lang="nl-NL" altLang="nl-NL" sz="1200" dirty="0">
                <a:solidFill>
                  <a:srgbClr val="000000"/>
                </a:solidFill>
                <a:latin typeface="Arial"/>
                <a:ea typeface="MS PGothic"/>
                <a:cs typeface="Arial"/>
              </a:rPr>
              <a:t>overleg met de andere facilitators en de schoolleiding. Daar worden alle verbeterthema’s geïnventariseerd en de dubbele eruit gehaald. (</a:t>
            </a:r>
            <a:r>
              <a:rPr lang="nl-NL" sz="1200" dirty="0"/>
              <a:t>Pas daar waar nodig is, de naam, van het verbeterthema, aan in de bovenste post-it.) </a:t>
            </a:r>
            <a:r>
              <a:rPr lang="nl-NL" altLang="nl-NL" sz="1200" dirty="0">
                <a:solidFill>
                  <a:srgbClr val="000000"/>
                </a:solidFill>
                <a:latin typeface="Arial"/>
                <a:ea typeface="MS PGothic"/>
                <a:cs typeface="Arial"/>
              </a:rPr>
              <a:t>De thema’s die het vaakst genoemd zijn, worden links geplaatst, de thema’s die minder vaak genoemd komen achteraan in de rij. </a:t>
            </a:r>
            <a:endParaRPr lang="nl-NL" altLang="nl-NL" sz="120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a:endParaRPr>
          </a:p>
          <a:p>
            <a:pPr marL="1270" marR="0" lvl="1" indent="0" algn="l" defTabSz="912813" rtl="0" eaLnBrk="1" fontAlgn="base" latinLnBrk="0" hangingPunct="1">
              <a:lnSpc>
                <a:spcPct val="100000"/>
              </a:lnSpc>
              <a:spcBef>
                <a:spcPct val="0"/>
              </a:spcBef>
              <a:spcAft>
                <a:spcPct val="0"/>
              </a:spcAft>
              <a:buClr>
                <a:srgbClr val="47A0AF"/>
              </a:buClr>
              <a:buSzPct val="125000"/>
              <a:buFont typeface="Arial" panose="020B0604020202020204" pitchFamily="34" charset="0"/>
              <a:buNone/>
              <a:tabLst/>
              <a:defRPr/>
            </a:pPr>
            <a:endParaRPr lang="nl-NL" altLang="nl-NL" sz="1200" b="1" dirty="0">
              <a:solidFill>
                <a:srgbClr val="000000"/>
              </a:solidFill>
              <a:ea typeface="MS PGothic" panose="020B0600070205080204" pitchFamily="34" charset="-128"/>
              <a:cs typeface="Arial" panose="020B0604020202020204" pitchFamily="34" charset="0"/>
            </a:endParaRPr>
          </a:p>
          <a:p>
            <a:pPr marL="1270" lvl="1" fontAlgn="base">
              <a:spcBef>
                <a:spcPct val="0"/>
              </a:spcBef>
              <a:spcAft>
                <a:spcPct val="0"/>
              </a:spcAft>
              <a:buClr>
                <a:srgbClr val="47A0AF"/>
              </a:buClr>
              <a:buNone/>
              <a:defRPr/>
            </a:pPr>
            <a:r>
              <a:rPr kumimoji="0" lang="nl-NL" altLang="nl-NL" sz="1200" b="1" i="0" u="none" strike="noStrike" kern="1200" cap="none" spc="0" normalizeH="0" baseline="0" noProof="0" dirty="0">
                <a:ln>
                  <a:noFill/>
                </a:ln>
                <a:solidFill>
                  <a:srgbClr val="000000"/>
                </a:solidFill>
                <a:effectLst/>
                <a:uLnTx/>
                <a:uFillTx/>
                <a:latin typeface="Arial"/>
                <a:ea typeface="MS PGothic"/>
                <a:cs typeface="Arial"/>
              </a:rPr>
              <a:t>Thema’s selecteren</a:t>
            </a:r>
            <a:r>
              <a:rPr lang="nl-NL" altLang="nl-NL" sz="1200" b="1" dirty="0">
                <a:solidFill>
                  <a:srgbClr val="000000"/>
                </a:solidFill>
                <a:latin typeface="Arial"/>
                <a:ea typeface="MS PGothic"/>
                <a:cs typeface="Arial"/>
              </a:rPr>
              <a:t> </a:t>
            </a:r>
          </a:p>
          <a:p>
            <a:pPr marL="1270" lvl="1" fontAlgn="base">
              <a:spcBef>
                <a:spcPct val="0"/>
              </a:spcBef>
              <a:spcAft>
                <a:spcPct val="0"/>
              </a:spcAft>
              <a:buClr>
                <a:srgbClr val="47A0AF"/>
              </a:buClr>
              <a:buNone/>
              <a:defRPr/>
            </a:pPr>
            <a:r>
              <a:rPr lang="nl-NL" altLang="nl-NL" sz="1200" dirty="0">
                <a:solidFill>
                  <a:srgbClr val="000000"/>
                </a:solidFill>
                <a:latin typeface="Arial"/>
                <a:ea typeface="MS PGothic"/>
                <a:cs typeface="Arial"/>
              </a:rPr>
              <a:t>Alle teamleden verzamelen zich weer plenair in de online ruimte en openen in </a:t>
            </a:r>
            <a:r>
              <a:rPr lang="nl-NL" altLang="nl-NL" sz="1200" b="1" dirty="0"/>
              <a:t>tabblad Teamoverzicht (in OneNote of PowerPoint slide). </a:t>
            </a:r>
            <a:r>
              <a:rPr lang="nl-NL" altLang="nl-NL" sz="1200" dirty="0"/>
              <a:t>De voorgestelde clustering wordt toegelicht en afgestemd: “Herkennen jullie je hier voldoende in? </a:t>
            </a:r>
            <a:r>
              <a:rPr lang="nl-NL" altLang="nl-NL" sz="1200" dirty="0">
                <a:solidFill>
                  <a:srgbClr val="000000"/>
                </a:solidFill>
                <a:latin typeface="Arial"/>
                <a:ea typeface="MS PGothic"/>
                <a:cs typeface="Arial"/>
              </a:rPr>
              <a:t>Door middel van stemmen wordt vastgesteld welke 3-5 thema's er gekozen worden voor het jaarplan. Ieder zet </a:t>
            </a:r>
            <a:r>
              <a:rPr lang="nl-NL" altLang="nl-NL" sz="1200" dirty="0"/>
              <a:t>bij twee thema’s zijn/haar naam. De 3-5 thema’s met de meeste namen worden gekozen. </a:t>
            </a:r>
            <a:endParaRPr lang="nl-NL" sz="1200" dirty="0">
              <a:cs typeface="Arial"/>
            </a:endParaRPr>
          </a:p>
          <a:p>
            <a:endParaRPr kumimoji="0" lang="nl-NL" altLang="nl-NL" sz="12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sym typeface="Wingdings" pitchFamily="2" charset="2"/>
            </a:endParaRPr>
          </a:p>
          <a:p>
            <a:pPr marL="1270" marR="0" lvl="1" indent="0" algn="l" defTabSz="912813" rtl="0" eaLnBrk="1" fontAlgn="base" latinLnBrk="0" hangingPunct="1">
              <a:lnSpc>
                <a:spcPct val="100000"/>
              </a:lnSpc>
              <a:spcBef>
                <a:spcPct val="0"/>
              </a:spcBef>
              <a:spcAft>
                <a:spcPct val="0"/>
              </a:spcAft>
              <a:buClr>
                <a:srgbClr val="47A0AF"/>
              </a:buClr>
              <a:buSzPct val="125000"/>
              <a:buFont typeface="Arial" panose="020B0604020202020204" pitchFamily="34" charset="0"/>
              <a:buNone/>
              <a:tabLst/>
              <a:defRPr/>
            </a:pP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Plannen in de </a:t>
            </a:r>
            <a:r>
              <a:rPr kumimoji="0" lang="nl-NL" altLang="nl-NL" sz="1200" b="1" i="0" u="none" strike="noStrike" kern="1200" cap="none" spc="0" normalizeH="0" baseline="0" noProof="0" dirty="0">
                <a:ln>
                  <a:noFill/>
                </a:ln>
                <a:solidFill>
                  <a:srgbClr val="000000"/>
                </a:solidFill>
                <a:effectLst/>
                <a:uLnTx/>
                <a:uFillTx/>
                <a:ea typeface="MS PGothic" panose="020B0600070205080204" pitchFamily="34" charset="-128"/>
              </a:rPr>
              <a:t>tijd </a:t>
            </a:r>
            <a:r>
              <a:rPr lang="nl-NL" altLang="nl-NL" sz="1200" b="1" dirty="0"/>
              <a:t>in subteams</a:t>
            </a:r>
            <a:r>
              <a:rPr kumimoji="0" lang="nl-NL" altLang="nl-NL" sz="1200" b="1"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a:t>
            </a:r>
            <a:endParaRPr lang="nl-NL" altLang="nl-NL" sz="1200" b="0" i="0" u="none" strike="noStrike" kern="1200" cap="none" spc="0" normalizeH="0" baseline="0" noProof="0" dirty="0">
              <a:ln>
                <a:noFill/>
              </a:ln>
              <a:solidFill>
                <a:srgbClr val="000000"/>
              </a:solidFill>
              <a:effectLst/>
              <a:uLnTx/>
              <a:uFillTx/>
              <a:ea typeface="MS PGothic" panose="020B0600070205080204" pitchFamily="34" charset="-128"/>
              <a:cs typeface="Arial" panose="020B0604020202020204" pitchFamily="34" charset="0"/>
            </a:endParaRPr>
          </a:p>
          <a:p>
            <a:r>
              <a:rPr lang="nl-NL" sz="1200" dirty="0"/>
              <a:t>Doel van deze stap is om de geselecteerde thema’s te concretiseren en in de tijd te zetten. De thema’s worden verdeeld over de </a:t>
            </a:r>
            <a:r>
              <a:rPr lang="nl-NL" sz="1200" dirty="0" err="1"/>
              <a:t>subteams</a:t>
            </a:r>
            <a:r>
              <a:rPr lang="nl-NL" sz="1200" dirty="0"/>
              <a:t>, die weer uiteen gaan en </a:t>
            </a:r>
            <a:r>
              <a:rPr lang="nl-NL" altLang="nl-NL" sz="1200" dirty="0">
                <a:solidFill>
                  <a:srgbClr val="000000"/>
                </a:solidFill>
                <a:latin typeface="Arial"/>
                <a:ea typeface="MS PGothic"/>
                <a:cs typeface="Arial"/>
              </a:rPr>
              <a:t>openen </a:t>
            </a:r>
            <a:r>
              <a:rPr lang="nl-NL" altLang="nl-NL" sz="1200" b="1" dirty="0">
                <a:solidFill>
                  <a:srgbClr val="000000"/>
                </a:solidFill>
                <a:latin typeface="Arial"/>
                <a:ea typeface="MS PGothic"/>
                <a:cs typeface="Arial"/>
              </a:rPr>
              <a:t>tabblad Jaarbord.</a:t>
            </a:r>
          </a:p>
          <a:p>
            <a:r>
              <a:rPr lang="nl-NL" sz="1200" dirty="0"/>
              <a:t>Bedenk samen hoé het succes eruit ziet (wat is er concreet anders over een jaar) en bespreek hoeveel tijd (periodes) hiervoor nodig is om dit succes te bereiken. Splits het verbeterthema op in deelthema’s voor de periodes. </a:t>
            </a:r>
            <a:r>
              <a:rPr lang="nl-NL" sz="1200" dirty="0">
                <a:latin typeface="Arial"/>
                <a:cs typeface="Arial"/>
              </a:rPr>
              <a:t>De facilitator </a:t>
            </a:r>
            <a:r>
              <a:rPr lang="nl-NL" sz="1200" dirty="0"/>
              <a:t>van elk </a:t>
            </a:r>
            <a:r>
              <a:rPr lang="nl-NL" sz="1200" dirty="0" err="1"/>
              <a:t>subteam</a:t>
            </a:r>
            <a:r>
              <a:rPr lang="nl-NL" sz="1200" dirty="0"/>
              <a:t> </a:t>
            </a:r>
            <a:r>
              <a:rPr lang="nl-NL" sz="1200" dirty="0">
                <a:latin typeface="Arial"/>
                <a:cs typeface="Arial"/>
              </a:rPr>
              <a:t>plaatst het resultaat in het </a:t>
            </a:r>
            <a:r>
              <a:rPr lang="nl-NL" sz="1200" b="1" dirty="0">
                <a:latin typeface="Arial"/>
                <a:cs typeface="Arial"/>
              </a:rPr>
              <a:t>tabblad Jaarbord. </a:t>
            </a:r>
            <a:endParaRPr lang="nl-NL" sz="1200" b="1" dirty="0">
              <a:cs typeface="Arial"/>
            </a:endParaRPr>
          </a:p>
          <a:p>
            <a:endParaRPr lang="nl-NL" sz="1200" b="1" dirty="0"/>
          </a:p>
          <a:p>
            <a:r>
              <a:rPr lang="nl-NL" sz="1200" b="1" dirty="0"/>
              <a:t>Resultaat presenteren en afsluiting</a:t>
            </a:r>
            <a:endParaRPr lang="nl-NL" sz="1200" dirty="0"/>
          </a:p>
          <a:p>
            <a:r>
              <a:rPr lang="nl-NL" sz="1200" dirty="0">
                <a:latin typeface="Arial"/>
                <a:cs typeface="Arial"/>
              </a:rPr>
              <a:t>De schoolleider deelt het eindresultaat en reflecteert hier kort op. Bij elk thema worden twee eigenaren gevraagd. </a:t>
            </a:r>
            <a:r>
              <a:rPr lang="en-US" sz="1200" dirty="0">
                <a:latin typeface="Arial"/>
                <a:cs typeface="Arial"/>
              </a:rPr>
              <a:t>Afsluiten met check-out of feedback.</a:t>
            </a:r>
            <a:endParaRPr lang="nl-NL" sz="1200" i="1" dirty="0">
              <a:latin typeface="Arial"/>
              <a:cs typeface="Arial"/>
            </a:endParaRPr>
          </a:p>
        </p:txBody>
      </p:sp>
    </p:spTree>
    <p:extLst>
      <p:ext uri="{BB962C8B-B14F-4D97-AF65-F5344CB8AC3E}">
        <p14:creationId xmlns:p14="http://schemas.microsoft.com/office/powerpoint/2010/main" val="48237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a16="http://schemas.microsoft.com/office/drawing/2014/main" id="{0F9246B3-1662-714C-B243-2374A6C95D32}"/>
              </a:ext>
            </a:extLst>
          </p:cNvPr>
          <p:cNvSpPr>
            <a:spLocks noGrp="1"/>
          </p:cNvSpPr>
          <p:nvPr>
            <p:ph type="ctrTitle"/>
          </p:nvPr>
        </p:nvSpPr>
        <p:spPr>
          <a:xfrm>
            <a:off x="388938" y="193674"/>
            <a:ext cx="5918200" cy="306388"/>
          </a:xfrm>
        </p:spPr>
        <p:txBody>
          <a:bodyPr/>
          <a:lstStyle/>
          <a:p>
            <a:r>
              <a:rPr lang="nl-NL" altLang="nl-NL" dirty="0"/>
              <a:t>Het jaarbord –  uitleg importeren </a:t>
            </a:r>
            <a:r>
              <a:rPr lang="nl-NL" altLang="nl-NL" dirty="0" err="1"/>
              <a:t>Onenote</a:t>
            </a:r>
            <a:endParaRPr lang="nl-NL" altLang="nl-NL" dirty="0"/>
          </a:p>
        </p:txBody>
      </p:sp>
      <p:sp>
        <p:nvSpPr>
          <p:cNvPr id="3" name="Rechthoek 9">
            <a:extLst>
              <a:ext uri="{FF2B5EF4-FFF2-40B4-BE49-F238E27FC236}">
                <a16:creationId xmlns:a16="http://schemas.microsoft.com/office/drawing/2014/main" id="{8A8FAFA6-4519-FC41-A5C7-5B50F7175C67}"/>
              </a:ext>
            </a:extLst>
          </p:cNvPr>
          <p:cNvSpPr/>
          <p:nvPr/>
        </p:nvSpPr>
        <p:spPr>
          <a:xfrm>
            <a:off x="153268" y="1080587"/>
            <a:ext cx="8539162" cy="5348494"/>
          </a:xfrm>
          <a:prstGeom prst="roundRect">
            <a:avLst>
              <a:gd name="adj" fmla="val 3485"/>
            </a:avLst>
          </a:prstGeom>
          <a:solidFill>
            <a:srgbClr val="FFFFFF"/>
          </a:solidFill>
          <a:ln w="12700" cap="flat" cmpd="sng" algn="ctr">
            <a:solidFill>
              <a:srgbClr val="9DC3E6">
                <a:shade val="50000"/>
              </a:srgbClr>
            </a:solidFill>
            <a:prstDash val="soli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1" i="0" u="none" strike="noStrike" kern="0" cap="none" spc="0" normalizeH="0" baseline="0" noProof="0">
              <a:ln>
                <a:noFill/>
              </a:ln>
              <a:solidFill>
                <a:srgbClr val="2E75B6"/>
              </a:solidFill>
              <a:effectLst/>
              <a:uLnTx/>
              <a:uFillTx/>
              <a:latin typeface="Arial"/>
              <a:ea typeface="MS PGothic" panose="020B0600070205080204" pitchFamily="34" charset="-128"/>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0" cap="none" spc="0" normalizeH="0" baseline="0" noProof="0">
              <a:ln>
                <a:noFill/>
              </a:ln>
              <a:solidFill>
                <a:srgbClr val="000000"/>
              </a:solidFill>
              <a:effectLst/>
              <a:uLnTx/>
              <a:uFillTx/>
              <a:latin typeface="Arial"/>
              <a:ea typeface="MS PGothic" panose="020B0600070205080204" pitchFamily="34" charset="-128"/>
              <a:cs typeface="+mn-cs"/>
            </a:endParaRPr>
          </a:p>
        </p:txBody>
      </p:sp>
      <p:sp>
        <p:nvSpPr>
          <p:cNvPr id="4" name="Tekstvak 8">
            <a:extLst>
              <a:ext uri="{FF2B5EF4-FFF2-40B4-BE49-F238E27FC236}">
                <a16:creationId xmlns:a16="http://schemas.microsoft.com/office/drawing/2014/main" id="{E49235A1-6693-8C48-B954-01D7677810AA}"/>
              </a:ext>
            </a:extLst>
          </p:cNvPr>
          <p:cNvSpPr txBox="1">
            <a:spLocks noChangeArrowheads="1"/>
          </p:cNvSpPr>
          <p:nvPr/>
        </p:nvSpPr>
        <p:spPr bwMode="auto">
          <a:xfrm>
            <a:off x="266390" y="1185863"/>
            <a:ext cx="8494713" cy="526297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lang="nl-NL" altLang="nl-NL" sz="1200" b="1" kern="0" noProof="0" dirty="0">
                <a:solidFill>
                  <a:srgbClr val="2E75B6"/>
                </a:solidFill>
                <a:ea typeface="MS PGothic" panose="020B0600070205080204" pitchFamily="34" charset="-128"/>
              </a:rPr>
              <a:t>Stap 1:</a:t>
            </a:r>
          </a:p>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Download het OneNote bestand [ jaarbordsessie online] op de academie</a:t>
            </a:r>
            <a:r>
              <a:rPr kumimoji="0" lang="nl-NL" altLang="nl-NL" sz="1200" b="0" i="0" u="none" strike="noStrike" kern="0" cap="none" spc="0" normalizeH="0" noProof="0" dirty="0">
                <a:ln>
                  <a:noFill/>
                </a:ln>
                <a:solidFill>
                  <a:srgbClr val="000000"/>
                </a:solidFill>
                <a:effectLst/>
                <a:uLnTx/>
                <a:uFillTx/>
                <a:latin typeface="Arial" panose="020B0604020202020204" pitchFamily="34" charset="0"/>
                <a:ea typeface="MS PGothic" panose="020B0600070205080204" pitchFamily="34" charset="-128"/>
                <a:cs typeface="+mn-cs"/>
              </a:rPr>
              <a:t> en sla het op </a:t>
            </a:r>
          </a:p>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lang="nl-NL" altLang="nl-NL" sz="1200" kern="0" baseline="0" dirty="0">
                <a:solidFill>
                  <a:srgbClr val="000000"/>
                </a:solidFill>
                <a:ea typeface="MS PGothic" panose="020B0600070205080204" pitchFamily="34" charset="-128"/>
              </a:rPr>
              <a:t>In</a:t>
            </a:r>
            <a:r>
              <a:rPr lang="nl-NL" altLang="nl-NL" sz="1200" kern="0" dirty="0">
                <a:solidFill>
                  <a:srgbClr val="000000"/>
                </a:solidFill>
                <a:ea typeface="MS PGothic" panose="020B0600070205080204" pitchFamily="34" charset="-128"/>
              </a:rPr>
              <a:t> een lokale map (bijv. downloads). </a:t>
            </a:r>
            <a:r>
              <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a:t>
            </a:r>
          </a:p>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lang="nl-NL" altLang="nl-NL" sz="1200" b="1" kern="0" dirty="0">
                <a:solidFill>
                  <a:schemeClr val="accent2"/>
                </a:solidFill>
                <a:ea typeface="MS PGothic" panose="020B0600070205080204" pitchFamily="34" charset="-128"/>
              </a:rPr>
              <a:t>Stap 2</a:t>
            </a:r>
          </a:p>
          <a:p>
            <a:pPr marL="197607" lvl="1" indent="-195602" defTabSz="913526" fontAlgn="base">
              <a:spcBef>
                <a:spcPct val="0"/>
              </a:spcBef>
              <a:spcAft>
                <a:spcPct val="0"/>
              </a:spcAft>
              <a:buClr>
                <a:srgbClr val="47A0AF"/>
              </a:buClr>
              <a:defRPr/>
            </a:pPr>
            <a:r>
              <a:rPr lang="nl-NL" sz="1200" dirty="0"/>
              <a:t>Ga in een moderne webbrowser naar </a:t>
            </a:r>
            <a:r>
              <a:rPr lang="nl-NL" sz="1200" dirty="0">
                <a:hlinkClick r:id="rId2"/>
              </a:rPr>
              <a:t>OneNote importer</a:t>
            </a:r>
            <a:r>
              <a:rPr lang="nl-NL" sz="1200" dirty="0"/>
              <a:t>, je ziet dit venster.</a:t>
            </a:r>
          </a:p>
          <a:p>
            <a:pPr marL="197607" lvl="1" indent="-195602" defTabSz="913526" fontAlgn="base">
              <a:spcBef>
                <a:spcPct val="0"/>
              </a:spcBef>
              <a:spcAft>
                <a:spcPct val="0"/>
              </a:spcAft>
              <a:buClr>
                <a:srgbClr val="47A0AF"/>
              </a:buClr>
              <a:defRPr/>
            </a:pPr>
            <a:r>
              <a:rPr lang="nl-NL" altLang="nl-NL" sz="1200" b="1" kern="0" dirty="0">
                <a:solidFill>
                  <a:schemeClr val="accent2"/>
                </a:solidFill>
                <a:ea typeface="MS PGothic" panose="020B0600070205080204" pitchFamily="34" charset="-128"/>
              </a:rPr>
              <a:t>Stap 3 </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Ga op je computer naar de locatie van het opgeslagen OneNote bestand en klik om de</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map te selecteren en klik vervolgens op openen om het bestand te importeren. </a:t>
            </a:r>
          </a:p>
          <a:p>
            <a:pPr marL="197607" lvl="1" indent="-195602" defTabSz="913526" fontAlgn="base">
              <a:spcBef>
                <a:spcPct val="0"/>
              </a:spcBef>
              <a:spcAft>
                <a:spcPct val="0"/>
              </a:spcAft>
              <a:buClr>
                <a:srgbClr val="47A0AF"/>
              </a:buClr>
              <a:defRPr/>
            </a:pPr>
            <a:r>
              <a:rPr lang="nl-NL" altLang="nl-NL" sz="1200" b="1" kern="0" dirty="0">
                <a:solidFill>
                  <a:schemeClr val="accent2"/>
                </a:solidFill>
                <a:ea typeface="MS PGothic" panose="020B0600070205080204" pitchFamily="34" charset="-128"/>
              </a:rPr>
              <a:t>Stap 4</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Als het importeren gereed is klik dan op ’notitieblok weergeven’.</a:t>
            </a:r>
          </a:p>
          <a:p>
            <a:pPr marL="197607" lvl="1" indent="-195602" defTabSz="913526" fontAlgn="base">
              <a:spcBef>
                <a:spcPct val="0"/>
              </a:spcBef>
              <a:spcAft>
                <a:spcPct val="0"/>
              </a:spcAft>
              <a:buClr>
                <a:srgbClr val="47A0AF"/>
              </a:buClr>
              <a:defRPr/>
            </a:pPr>
            <a:r>
              <a:rPr lang="nl-NL" altLang="nl-NL" sz="1200" kern="0" dirty="0" err="1">
                <a:ea typeface="MS PGothic" panose="020B0600070205080204" pitchFamily="34" charset="-128"/>
              </a:rPr>
              <a:t>Klik’vervolgens</a:t>
            </a:r>
            <a:r>
              <a:rPr lang="nl-NL" altLang="nl-NL" sz="1200" kern="0" dirty="0">
                <a:ea typeface="MS PGothic" panose="020B0600070205080204" pitchFamily="34" charset="-128"/>
              </a:rPr>
              <a:t> op ‘delen’ (1) en dan op</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‘koppeling </a:t>
            </a:r>
            <a:r>
              <a:rPr lang="nl-NL" altLang="nl-NL" sz="1200" kern="0" dirty="0" err="1">
                <a:ea typeface="MS PGothic" panose="020B0600070205080204" pitchFamily="34" charset="-128"/>
              </a:rPr>
              <a:t>kopieren</a:t>
            </a:r>
            <a:r>
              <a:rPr lang="nl-NL" altLang="nl-NL" sz="1200" kern="0" dirty="0">
                <a:ea typeface="MS PGothic" panose="020B0600070205080204" pitchFamily="34" charset="-128"/>
              </a:rPr>
              <a:t>’ (2). Klik nogmaals op </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‘kopi</a:t>
            </a:r>
            <a:r>
              <a:rPr lang="nl-NL" altLang="nl-NL" sz="1200" kern="0" dirty="0">
                <a:latin typeface="Calibri" panose="020F0502020204030204" pitchFamily="34" charset="0"/>
                <a:ea typeface="MS PGothic" panose="020B0600070205080204" pitchFamily="34" charset="-128"/>
                <a:cs typeface="Calibri" panose="020F0502020204030204" pitchFamily="34" charset="0"/>
              </a:rPr>
              <a:t>ë</a:t>
            </a:r>
            <a:r>
              <a:rPr lang="nl-NL" altLang="nl-NL" sz="1200" kern="0" dirty="0">
                <a:ea typeface="MS PGothic" panose="020B0600070205080204" pitchFamily="34" charset="-128"/>
              </a:rPr>
              <a:t>ren’ (3). </a:t>
            </a: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b="1" kern="0" dirty="0">
              <a:solidFill>
                <a:srgbClr val="0070C0"/>
              </a:solidFill>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b="1" kern="0" dirty="0">
              <a:solidFill>
                <a:srgbClr val="0070C0"/>
              </a:solidFill>
              <a:ea typeface="MS PGothic" panose="020B0600070205080204" pitchFamily="34" charset="-128"/>
            </a:endParaRPr>
          </a:p>
          <a:p>
            <a:pPr marL="197607" lvl="1" indent="-195602" defTabSz="913526" fontAlgn="base">
              <a:spcBef>
                <a:spcPct val="0"/>
              </a:spcBef>
              <a:spcAft>
                <a:spcPct val="0"/>
              </a:spcAft>
              <a:buClr>
                <a:srgbClr val="47A0AF"/>
              </a:buClr>
              <a:defRPr/>
            </a:pPr>
            <a:r>
              <a:rPr lang="nl-NL" altLang="nl-NL" sz="1200" b="1" kern="0" dirty="0">
                <a:solidFill>
                  <a:srgbClr val="0070C0"/>
                </a:solidFill>
                <a:ea typeface="MS PGothic" panose="020B0600070205080204" pitchFamily="34" charset="-128"/>
              </a:rPr>
              <a:t>Stap 5</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Open nu de chat in je MS Teams</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omgeving en plak de koppeling hierin. Al je </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teamleden kunnen nu via de link tegelijk in</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het bestand werken.</a:t>
            </a:r>
          </a:p>
        </p:txBody>
      </p:sp>
      <p:sp>
        <p:nvSpPr>
          <p:cNvPr id="2" name="Tekstvak 1"/>
          <p:cNvSpPr txBox="1"/>
          <p:nvPr/>
        </p:nvSpPr>
        <p:spPr>
          <a:xfrm>
            <a:off x="153268" y="480422"/>
            <a:ext cx="6586897" cy="600164"/>
          </a:xfrm>
          <a:prstGeom prst="rect">
            <a:avLst/>
          </a:prstGeom>
          <a:noFill/>
        </p:spPr>
        <p:txBody>
          <a:bodyPr wrap="square" rtlCol="0">
            <a:spAutoFit/>
          </a:bodyPr>
          <a:lstStyle/>
          <a:p>
            <a:r>
              <a:rPr lang="nl-NL" sz="1100" dirty="0"/>
              <a:t>Uitleg over het uploaden van het OneNote bestand in je eigen MS team omgeving. Als deze uitleg NET lukt heeft het te maken met de beheerrechten van MS teams. Je kunt hulp vragen aan de ICT-er op je school of de PowerPoint versie gebruiken. </a:t>
            </a:r>
          </a:p>
        </p:txBody>
      </p:sp>
      <p:pic>
        <p:nvPicPr>
          <p:cNvPr id="5" name="Afbeelding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7138" y="1381379"/>
            <a:ext cx="1744351" cy="1350978"/>
          </a:xfrm>
          <a:prstGeom prst="rect">
            <a:avLst/>
          </a:prstGeom>
        </p:spPr>
      </p:pic>
      <p:cxnSp>
        <p:nvCxnSpPr>
          <p:cNvPr id="8" name="Rechte verbindingslijn met pijl 7"/>
          <p:cNvCxnSpPr/>
          <p:nvPr/>
        </p:nvCxnSpPr>
        <p:spPr>
          <a:xfrm flipV="1">
            <a:off x="5486400" y="1819373"/>
            <a:ext cx="923827" cy="2374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6" name="Afbeelding 5">
            <a:extLst>
              <a:ext uri="{FF2B5EF4-FFF2-40B4-BE49-F238E27FC236}">
                <a16:creationId xmlns:a16="http://schemas.microsoft.com/office/drawing/2014/main" id="{6A2133A0-ACB0-4915-9396-33A0A5EBB62B}"/>
              </a:ext>
            </a:extLst>
          </p:cNvPr>
          <p:cNvPicPr>
            <a:picLocks noChangeAspect="1"/>
          </p:cNvPicPr>
          <p:nvPr/>
        </p:nvPicPr>
        <p:blipFill>
          <a:blip r:embed="rId4"/>
          <a:stretch>
            <a:fillRect/>
          </a:stretch>
        </p:blipFill>
        <p:spPr>
          <a:xfrm>
            <a:off x="3544001" y="3170351"/>
            <a:ext cx="4808623" cy="2681444"/>
          </a:xfrm>
          <a:prstGeom prst="rect">
            <a:avLst/>
          </a:prstGeom>
        </p:spPr>
      </p:pic>
      <p:grpSp>
        <p:nvGrpSpPr>
          <p:cNvPr id="19" name="Groep 18">
            <a:extLst>
              <a:ext uri="{FF2B5EF4-FFF2-40B4-BE49-F238E27FC236}">
                <a16:creationId xmlns:a16="http://schemas.microsoft.com/office/drawing/2014/main" id="{09A60C7F-7E9A-4775-8CBA-35A38887353E}"/>
              </a:ext>
            </a:extLst>
          </p:cNvPr>
          <p:cNvGrpSpPr/>
          <p:nvPr/>
        </p:nvGrpSpPr>
        <p:grpSpPr>
          <a:xfrm>
            <a:off x="1225845" y="3705169"/>
            <a:ext cx="2318156" cy="1437671"/>
            <a:chOff x="941640" y="4791307"/>
            <a:chExt cx="2318156" cy="1437671"/>
          </a:xfrm>
        </p:grpSpPr>
        <p:pic>
          <p:nvPicPr>
            <p:cNvPr id="18" name="Afbeelding 17">
              <a:extLst>
                <a:ext uri="{FF2B5EF4-FFF2-40B4-BE49-F238E27FC236}">
                  <a16:creationId xmlns:a16="http://schemas.microsoft.com/office/drawing/2014/main" id="{DD5C59AD-209F-4747-9FC4-6D8503EFBCF2}"/>
                </a:ext>
              </a:extLst>
            </p:cNvPr>
            <p:cNvPicPr>
              <a:picLocks noChangeAspect="1"/>
            </p:cNvPicPr>
            <p:nvPr/>
          </p:nvPicPr>
          <p:blipFill>
            <a:blip r:embed="rId5"/>
            <a:stretch>
              <a:fillRect/>
            </a:stretch>
          </p:blipFill>
          <p:spPr>
            <a:xfrm>
              <a:off x="941640" y="4791307"/>
              <a:ext cx="1697200" cy="1433350"/>
            </a:xfrm>
            <a:prstGeom prst="rect">
              <a:avLst/>
            </a:prstGeom>
          </p:spPr>
        </p:pic>
        <p:cxnSp>
          <p:nvCxnSpPr>
            <p:cNvPr id="12" name="Rechte verbindingslijn met pijl 11">
              <a:extLst>
                <a:ext uri="{FF2B5EF4-FFF2-40B4-BE49-F238E27FC236}">
                  <a16:creationId xmlns:a16="http://schemas.microsoft.com/office/drawing/2014/main" id="{BF19EC0F-F9CF-4B19-A352-522DD06B5B45}"/>
                </a:ext>
              </a:extLst>
            </p:cNvPr>
            <p:cNvCxnSpPr/>
            <p:nvPr/>
          </p:nvCxnSpPr>
          <p:spPr>
            <a:xfrm flipH="1" flipV="1">
              <a:off x="2465798" y="5672137"/>
              <a:ext cx="513708" cy="33327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5" name="Tekstvak 14">
              <a:extLst>
                <a:ext uri="{FF2B5EF4-FFF2-40B4-BE49-F238E27FC236}">
                  <a16:creationId xmlns:a16="http://schemas.microsoft.com/office/drawing/2014/main" id="{7B552638-14F7-4D7B-9BBF-4FC278E01D7C}"/>
                </a:ext>
              </a:extLst>
            </p:cNvPr>
            <p:cNvSpPr txBox="1"/>
            <p:nvPr/>
          </p:nvSpPr>
          <p:spPr>
            <a:xfrm>
              <a:off x="2996582" y="5967368"/>
              <a:ext cx="263214" cy="261610"/>
            </a:xfrm>
            <a:prstGeom prst="rect">
              <a:avLst/>
            </a:prstGeom>
            <a:noFill/>
          </p:spPr>
          <p:txBody>
            <a:bodyPr wrap="none" rtlCol="0">
              <a:spAutoFit/>
            </a:bodyPr>
            <a:lstStyle/>
            <a:p>
              <a:r>
                <a:rPr lang="nl-NL" sz="1100" dirty="0">
                  <a:solidFill>
                    <a:srgbClr val="FF0000"/>
                  </a:solidFill>
                </a:rPr>
                <a:t>3</a:t>
              </a:r>
            </a:p>
          </p:txBody>
        </p:sp>
      </p:grpSp>
    </p:spTree>
    <p:extLst>
      <p:ext uri="{BB962C8B-B14F-4D97-AF65-F5344CB8AC3E}">
        <p14:creationId xmlns:p14="http://schemas.microsoft.com/office/powerpoint/2010/main" val="9499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el 1">
            <a:extLst>
              <a:ext uri="{FF2B5EF4-FFF2-40B4-BE49-F238E27FC236}">
                <a16:creationId xmlns:a16="http://schemas.microsoft.com/office/drawing/2014/main" id="{0F9246B3-1662-714C-B243-2374A6C95D32}"/>
              </a:ext>
            </a:extLst>
          </p:cNvPr>
          <p:cNvSpPr>
            <a:spLocks noGrp="1"/>
          </p:cNvSpPr>
          <p:nvPr>
            <p:ph type="ctrTitle"/>
          </p:nvPr>
        </p:nvSpPr>
        <p:spPr>
          <a:xfrm>
            <a:off x="388938" y="193674"/>
            <a:ext cx="5918200" cy="306388"/>
          </a:xfrm>
        </p:spPr>
        <p:txBody>
          <a:bodyPr/>
          <a:lstStyle/>
          <a:p>
            <a:r>
              <a:rPr lang="nl-NL" altLang="nl-NL" dirty="0"/>
              <a:t>Het jaarbord –  uitleg importeren PowerPoint</a:t>
            </a:r>
          </a:p>
        </p:txBody>
      </p:sp>
      <p:sp>
        <p:nvSpPr>
          <p:cNvPr id="3" name="Rechthoek 9">
            <a:extLst>
              <a:ext uri="{FF2B5EF4-FFF2-40B4-BE49-F238E27FC236}">
                <a16:creationId xmlns:a16="http://schemas.microsoft.com/office/drawing/2014/main" id="{8A8FAFA6-4519-FC41-A5C7-5B50F7175C67}"/>
              </a:ext>
            </a:extLst>
          </p:cNvPr>
          <p:cNvSpPr/>
          <p:nvPr/>
        </p:nvSpPr>
        <p:spPr>
          <a:xfrm>
            <a:off x="237547" y="942376"/>
            <a:ext cx="8539162" cy="5348494"/>
          </a:xfrm>
          <a:prstGeom prst="roundRect">
            <a:avLst>
              <a:gd name="adj" fmla="val 3485"/>
            </a:avLst>
          </a:prstGeom>
          <a:solidFill>
            <a:srgbClr val="FFFFFF"/>
          </a:solidFill>
          <a:ln w="12700" cap="flat" cmpd="sng" algn="ctr">
            <a:solidFill>
              <a:srgbClr val="9DC3E6">
                <a:shade val="50000"/>
              </a:srgbClr>
            </a:solidFill>
            <a:prstDash val="soli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200" b="1" i="0" u="none" strike="noStrike" kern="0" cap="none" spc="0" normalizeH="0" baseline="0" noProof="0">
              <a:ln>
                <a:noFill/>
              </a:ln>
              <a:solidFill>
                <a:srgbClr val="2E75B6"/>
              </a:solidFill>
              <a:effectLst/>
              <a:uLnTx/>
              <a:uFillTx/>
              <a:latin typeface="Arial"/>
              <a:ea typeface="MS PGothic" panose="020B0600070205080204" pitchFamily="34" charset="-128"/>
              <a:cs typeface="+mn-cs"/>
            </a:endParaRPr>
          </a:p>
          <a:p>
            <a:pPr marL="0" marR="0" lvl="2" indent="0" algn="l" defTabSz="914400" rtl="0" eaLnBrk="1" fontAlgn="auto" latinLnBrk="0" hangingPunct="1">
              <a:lnSpc>
                <a:spcPct val="100000"/>
              </a:lnSpc>
              <a:spcBef>
                <a:spcPts val="0"/>
              </a:spcBef>
              <a:spcAft>
                <a:spcPts val="0"/>
              </a:spcAft>
              <a:buClrTx/>
              <a:buSzTx/>
              <a:buFontTx/>
              <a:buNone/>
              <a:tabLst/>
              <a:defRPr/>
            </a:pPr>
            <a:endParaRPr kumimoji="0" lang="nl-NL" sz="1200" b="0" i="0" u="none" strike="noStrike" kern="0" cap="none" spc="0" normalizeH="0" baseline="0" noProof="0">
              <a:ln>
                <a:noFill/>
              </a:ln>
              <a:solidFill>
                <a:srgbClr val="000000"/>
              </a:solidFill>
              <a:effectLst/>
              <a:uLnTx/>
              <a:uFillTx/>
              <a:latin typeface="Arial"/>
              <a:ea typeface="MS PGothic" panose="020B0600070205080204" pitchFamily="34" charset="-128"/>
              <a:cs typeface="+mn-cs"/>
            </a:endParaRPr>
          </a:p>
        </p:txBody>
      </p:sp>
      <p:sp>
        <p:nvSpPr>
          <p:cNvPr id="4" name="Tekstvak 8">
            <a:extLst>
              <a:ext uri="{FF2B5EF4-FFF2-40B4-BE49-F238E27FC236}">
                <a16:creationId xmlns:a16="http://schemas.microsoft.com/office/drawing/2014/main" id="{E49235A1-6693-8C48-B954-01D7677810AA}"/>
              </a:ext>
            </a:extLst>
          </p:cNvPr>
          <p:cNvSpPr txBox="1">
            <a:spLocks noChangeArrowheads="1"/>
          </p:cNvSpPr>
          <p:nvPr/>
        </p:nvSpPr>
        <p:spPr bwMode="auto">
          <a:xfrm>
            <a:off x="281996" y="1024072"/>
            <a:ext cx="8494713" cy="3785652"/>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lang="nl-NL" altLang="nl-NL" sz="1200" b="1" kern="0" noProof="0" dirty="0">
                <a:solidFill>
                  <a:srgbClr val="2E75B6"/>
                </a:solidFill>
                <a:ea typeface="MS PGothic" panose="020B0600070205080204" pitchFamily="34" charset="-128"/>
              </a:rPr>
              <a:t>Stap 1:</a:t>
            </a:r>
          </a:p>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Download de PowerPoint</a:t>
            </a:r>
            <a:r>
              <a:rPr kumimoji="0" lang="nl-NL" altLang="nl-NL" sz="1200" b="0" i="0" u="none" strike="noStrike" kern="0" cap="none" spc="0" normalizeH="0" noProof="0" dirty="0">
                <a:ln>
                  <a:noFill/>
                </a:ln>
                <a:solidFill>
                  <a:srgbClr val="000000"/>
                </a:solidFill>
                <a:effectLst/>
                <a:uLnTx/>
                <a:uFillTx/>
                <a:latin typeface="Arial" panose="020B0604020202020204" pitchFamily="34" charset="0"/>
                <a:ea typeface="MS PGothic" panose="020B0600070205080204" pitchFamily="34" charset="-128"/>
                <a:cs typeface="+mn-cs"/>
              </a:rPr>
              <a:t> [jaarbordsessie online] </a:t>
            </a:r>
            <a:r>
              <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op de academie</a:t>
            </a:r>
            <a:r>
              <a:rPr kumimoji="0" lang="nl-NL" altLang="nl-NL" sz="1200" b="0" i="0" u="none" strike="noStrike" kern="0" cap="none" spc="0" normalizeH="0" noProof="0" dirty="0">
                <a:ln>
                  <a:noFill/>
                </a:ln>
                <a:solidFill>
                  <a:srgbClr val="000000"/>
                </a:solidFill>
                <a:effectLst/>
                <a:uLnTx/>
                <a:uFillTx/>
                <a:latin typeface="Arial" panose="020B0604020202020204" pitchFamily="34" charset="0"/>
                <a:ea typeface="MS PGothic" panose="020B0600070205080204" pitchFamily="34" charset="-128"/>
                <a:cs typeface="+mn-cs"/>
              </a:rPr>
              <a:t> en sla het op </a:t>
            </a:r>
            <a:r>
              <a:rPr lang="nl-NL" altLang="nl-NL" sz="1200" kern="0" dirty="0">
                <a:solidFill>
                  <a:srgbClr val="000000"/>
                </a:solidFill>
                <a:ea typeface="MS PGothic" panose="020B0600070205080204" pitchFamily="34" charset="-128"/>
              </a:rPr>
              <a:t>i</a:t>
            </a:r>
            <a:r>
              <a:rPr lang="nl-NL" altLang="nl-NL" sz="1200" kern="0" baseline="0" dirty="0">
                <a:solidFill>
                  <a:srgbClr val="000000"/>
                </a:solidFill>
                <a:ea typeface="MS PGothic" panose="020B0600070205080204" pitchFamily="34" charset="-128"/>
              </a:rPr>
              <a:t>n</a:t>
            </a:r>
            <a:r>
              <a:rPr lang="nl-NL" altLang="nl-NL" sz="1200" kern="0" dirty="0">
                <a:solidFill>
                  <a:srgbClr val="000000"/>
                </a:solidFill>
                <a:ea typeface="MS PGothic" panose="020B0600070205080204" pitchFamily="34" charset="-128"/>
              </a:rPr>
              <a:t> een lokale map (bijv. downloads). </a:t>
            </a:r>
            <a:r>
              <a:rPr kumimoji="0" lang="nl-NL" altLang="nl-NL" sz="1200" b="0" i="0" u="none" strike="noStrike" kern="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mn-cs"/>
              </a:rPr>
              <a:t> </a:t>
            </a:r>
          </a:p>
          <a:p>
            <a:pPr marL="197607" marR="0" lvl="1" indent="-195602" algn="l" defTabSz="913526" rtl="0" eaLnBrk="1" fontAlgn="base" latinLnBrk="0" hangingPunct="1">
              <a:lnSpc>
                <a:spcPct val="100000"/>
              </a:lnSpc>
              <a:spcBef>
                <a:spcPct val="0"/>
              </a:spcBef>
              <a:spcAft>
                <a:spcPct val="0"/>
              </a:spcAft>
              <a:buClr>
                <a:srgbClr val="47A0AF"/>
              </a:buClr>
              <a:buSzTx/>
              <a:buFontTx/>
              <a:buNone/>
              <a:tabLst/>
              <a:defRPr/>
            </a:pPr>
            <a:r>
              <a:rPr lang="nl-NL" altLang="nl-NL" sz="1200" b="1" kern="0" dirty="0">
                <a:solidFill>
                  <a:schemeClr val="accent2"/>
                </a:solidFill>
                <a:ea typeface="MS PGothic" panose="020B0600070205080204" pitchFamily="34" charset="-128"/>
              </a:rPr>
              <a:t>Stap 2</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Ga naar de MS team-omgeving naar algemeen en ga naar bestand. Ga naar tab uploaden om het PowerPoint bestand te uploaden. </a:t>
            </a: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r>
              <a:rPr lang="nl-NL" altLang="nl-NL" sz="1200" b="1" kern="0" dirty="0">
                <a:solidFill>
                  <a:schemeClr val="accent2"/>
                </a:solidFill>
                <a:ea typeface="MS PGothic" panose="020B0600070205080204" pitchFamily="34" charset="-128"/>
              </a:rPr>
              <a:t>Stap 3</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Klik vervolgens op de + om en kies het tabblad PowerPoint. </a:t>
            </a: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endParaRPr lang="nl-NL" altLang="nl-NL" sz="1200" kern="0" dirty="0">
              <a:ea typeface="MS PGothic" panose="020B0600070205080204" pitchFamily="34" charset="-128"/>
            </a:endParaRPr>
          </a:p>
          <a:p>
            <a:pPr marL="197607" lvl="1" indent="-195602" defTabSz="913526" fontAlgn="base">
              <a:spcBef>
                <a:spcPct val="0"/>
              </a:spcBef>
              <a:spcAft>
                <a:spcPct val="0"/>
              </a:spcAft>
              <a:buClr>
                <a:srgbClr val="47A0AF"/>
              </a:buClr>
              <a:defRPr/>
            </a:pPr>
            <a:r>
              <a:rPr lang="nl-NL" altLang="nl-NL" sz="1200" b="1" kern="0" dirty="0">
                <a:solidFill>
                  <a:schemeClr val="accent2"/>
                </a:solidFill>
                <a:ea typeface="MS PGothic" panose="020B0600070205080204" pitchFamily="34" charset="-128"/>
              </a:rPr>
              <a:t>Stap 3</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Klik nu op tabblad PowerPoint en upload de PowerPoint [jaarbord online sessie].</a:t>
            </a:r>
          </a:p>
          <a:p>
            <a:pPr marL="197607" lvl="1" indent="-195602" defTabSz="913526" fontAlgn="base">
              <a:spcBef>
                <a:spcPct val="0"/>
              </a:spcBef>
              <a:spcAft>
                <a:spcPct val="0"/>
              </a:spcAft>
              <a:buClr>
                <a:srgbClr val="47A0AF"/>
              </a:buClr>
              <a:defRPr/>
            </a:pPr>
            <a:r>
              <a:rPr lang="nl-NL" altLang="nl-NL" sz="1200" kern="0" dirty="0">
                <a:ea typeface="MS PGothic" panose="020B0600070205080204" pitchFamily="34" charset="-128"/>
              </a:rPr>
              <a:t>  </a:t>
            </a:r>
            <a:endParaRPr lang="nl-NL" altLang="nl-NL" sz="1200" kern="0" dirty="0">
              <a:solidFill>
                <a:srgbClr val="000000"/>
              </a:solidFill>
              <a:ea typeface="MS PGothic" panose="020B0600070205080204" pitchFamily="34" charset="-128"/>
            </a:endParaRPr>
          </a:p>
        </p:txBody>
      </p:sp>
      <p:sp>
        <p:nvSpPr>
          <p:cNvPr id="2" name="Tekstvak 1"/>
          <p:cNvSpPr txBox="1"/>
          <p:nvPr/>
        </p:nvSpPr>
        <p:spPr>
          <a:xfrm>
            <a:off x="237547" y="590414"/>
            <a:ext cx="6586897" cy="261610"/>
          </a:xfrm>
          <a:prstGeom prst="rect">
            <a:avLst/>
          </a:prstGeom>
          <a:noFill/>
        </p:spPr>
        <p:txBody>
          <a:bodyPr wrap="square" rtlCol="0">
            <a:spAutoFit/>
          </a:bodyPr>
          <a:lstStyle/>
          <a:p>
            <a:r>
              <a:rPr lang="nl-NL" sz="1100" dirty="0"/>
              <a:t>Uitleg over het uploaden de PowerPoint (jaarbordsessie online] in je eigen MS-teams omgeving. </a:t>
            </a:r>
          </a:p>
        </p:txBody>
      </p:sp>
      <p:pic>
        <p:nvPicPr>
          <p:cNvPr id="10" name="Afbeelding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8302" y="2212634"/>
            <a:ext cx="2186757" cy="2161403"/>
          </a:xfrm>
          <a:prstGeom prst="rect">
            <a:avLst/>
          </a:prstGeom>
        </p:spPr>
      </p:pic>
      <p:cxnSp>
        <p:nvCxnSpPr>
          <p:cNvPr id="13" name="Rechte verbindingslijn met pijl 12"/>
          <p:cNvCxnSpPr/>
          <p:nvPr/>
        </p:nvCxnSpPr>
        <p:spPr>
          <a:xfrm>
            <a:off x="4574989" y="3836709"/>
            <a:ext cx="469857" cy="114668"/>
          </a:xfrm>
          <a:prstGeom prst="straightConnector1">
            <a:avLst/>
          </a:prstGeom>
          <a:ln w="2222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Tekstvak 16"/>
          <p:cNvSpPr txBox="1"/>
          <p:nvPr/>
        </p:nvSpPr>
        <p:spPr>
          <a:xfrm>
            <a:off x="237547" y="5901529"/>
            <a:ext cx="6351227" cy="276999"/>
          </a:xfrm>
          <a:prstGeom prst="rect">
            <a:avLst/>
          </a:prstGeom>
          <a:noFill/>
        </p:spPr>
        <p:txBody>
          <a:bodyPr wrap="square" rtlCol="0">
            <a:spAutoFit/>
          </a:bodyPr>
          <a:lstStyle/>
          <a:p>
            <a:r>
              <a:rPr lang="nl-NL" sz="1200" dirty="0"/>
              <a:t>De PowerPoint staat nu klaar als tabblad en klaar om te gebruiken.  </a:t>
            </a:r>
          </a:p>
        </p:txBody>
      </p:sp>
      <p:pic>
        <p:nvPicPr>
          <p:cNvPr id="6" name="Afbeelding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003" y="3591397"/>
            <a:ext cx="2645107" cy="656229"/>
          </a:xfrm>
          <a:prstGeom prst="rect">
            <a:avLst/>
          </a:prstGeom>
        </p:spPr>
      </p:pic>
      <p:pic>
        <p:nvPicPr>
          <p:cNvPr id="18" name="Afbeelding 17"/>
          <p:cNvPicPr>
            <a:picLocks noChangeAspect="1"/>
          </p:cNvPicPr>
          <p:nvPr/>
        </p:nvPicPr>
        <p:blipFill rotWithShape="1">
          <a:blip r:embed="rId4" cstate="print">
            <a:extLst>
              <a:ext uri="{28A0092B-C50C-407E-A947-70E740481C1C}">
                <a14:useLocalDpi xmlns:a14="http://schemas.microsoft.com/office/drawing/2010/main" val="0"/>
              </a:ext>
            </a:extLst>
          </a:blip>
          <a:srcRect l="4591"/>
          <a:stretch/>
        </p:blipFill>
        <p:spPr>
          <a:xfrm>
            <a:off x="1411078" y="2041998"/>
            <a:ext cx="1936959" cy="971303"/>
          </a:xfrm>
          <a:prstGeom prst="rect">
            <a:avLst/>
          </a:prstGeom>
        </p:spPr>
      </p:pic>
      <p:cxnSp>
        <p:nvCxnSpPr>
          <p:cNvPr id="22" name="Rechte verbindingslijn met pijl 21"/>
          <p:cNvCxnSpPr/>
          <p:nvPr/>
        </p:nvCxnSpPr>
        <p:spPr>
          <a:xfrm flipH="1">
            <a:off x="2133720" y="1890219"/>
            <a:ext cx="245837" cy="31381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6" name="Rechte verbindingslijn 25"/>
          <p:cNvCxnSpPr/>
          <p:nvPr/>
        </p:nvCxnSpPr>
        <p:spPr>
          <a:xfrm>
            <a:off x="1819373" y="2443009"/>
            <a:ext cx="314347"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9" name="Rechte verbindingslijn met pijl 28"/>
          <p:cNvCxnSpPr/>
          <p:nvPr/>
        </p:nvCxnSpPr>
        <p:spPr>
          <a:xfrm>
            <a:off x="1929882" y="3561404"/>
            <a:ext cx="1341219" cy="2753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6" name="Afbeelding 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7956" y="4722893"/>
            <a:ext cx="2265259" cy="1070906"/>
          </a:xfrm>
          <a:prstGeom prst="rect">
            <a:avLst/>
          </a:prstGeom>
        </p:spPr>
      </p:pic>
      <p:cxnSp>
        <p:nvCxnSpPr>
          <p:cNvPr id="38" name="Rechte verbindingslijn met pijl 37"/>
          <p:cNvCxnSpPr/>
          <p:nvPr/>
        </p:nvCxnSpPr>
        <p:spPr>
          <a:xfrm flipH="1">
            <a:off x="1411078" y="4659639"/>
            <a:ext cx="1936959" cy="8398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39" name="Afbeelding 3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082339" y="5124730"/>
            <a:ext cx="2259850" cy="1399085"/>
          </a:xfrm>
          <a:prstGeom prst="rect">
            <a:avLst/>
          </a:prstGeom>
        </p:spPr>
      </p:pic>
    </p:spTree>
    <p:extLst>
      <p:ext uri="{BB962C8B-B14F-4D97-AF65-F5344CB8AC3E}">
        <p14:creationId xmlns:p14="http://schemas.microsoft.com/office/powerpoint/2010/main" val="2641187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Yk89r2fiUafv4XMhHVJVw"/>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XQ80yxJ7ECsU.cwlGJfRg"/>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U.HSpP.axk2TXWWGUcURPQ"/>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TqkOlprL7EyYZeBw_14y.g"/>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p.Yk89r2fiUafv4XMhHVJVw"/>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purXfaEliWU6_HbqECvYi6Q"/>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p.b3_1CtTHk2OBV3jYZ8wdw"/>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pXe.vBGLiI0q2qSaffM_q5g"/>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plgPy67LJ.ki6IjPHB.4m2g"/>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pyFZAVUnznk28iQE06Da9_A"/>
</p:tagLst>
</file>

<file path=ppt/tags/tag129.xml><?xml version="1.0" encoding="utf-8"?>
<p:tagLst xmlns:a="http://schemas.openxmlformats.org/drawingml/2006/main" xmlns:r="http://schemas.openxmlformats.org/officeDocument/2006/relationships" xmlns:p="http://schemas.openxmlformats.org/presentationml/2006/main">
  <p:tag name="THINKCELLSHAPEDONOTDELETE" val="pi7iVxR2PSEK4Flkqq99Yi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df5gXWw1r0.gqaqyB2QnIw"/>
</p:tagLst>
</file>

<file path=ppt/tags/tag130.xml><?xml version="1.0" encoding="utf-8"?>
<p:tagLst xmlns:a="http://schemas.openxmlformats.org/drawingml/2006/main" xmlns:r="http://schemas.openxmlformats.org/officeDocument/2006/relationships" xmlns:p="http://schemas.openxmlformats.org/presentationml/2006/main">
  <p:tag name="THINKCELLSHAPEDONOTDELETE" val="pzNJHR5RbB0.gEfIsx99rtQ"/>
</p:tagLst>
</file>

<file path=ppt/tags/tag131.xml><?xml version="1.0" encoding="utf-8"?>
<p:tagLst xmlns:a="http://schemas.openxmlformats.org/drawingml/2006/main" xmlns:r="http://schemas.openxmlformats.org/officeDocument/2006/relationships" xmlns:p="http://schemas.openxmlformats.org/presentationml/2006/main">
  <p:tag name="THINKCELLSHAPEDONOTDELETE" val="pjQagrgbzU02PH12Zr4Ekkw"/>
</p:tagLst>
</file>

<file path=ppt/tags/tag132.xml><?xml version="1.0" encoding="utf-8"?>
<p:tagLst xmlns:a="http://schemas.openxmlformats.org/drawingml/2006/main" xmlns:r="http://schemas.openxmlformats.org/officeDocument/2006/relationships" xmlns:p="http://schemas.openxmlformats.org/presentationml/2006/main">
  <p:tag name="THINKCELLSHAPEDONOTDELETE" val="p.XQ80yxJ7ECsU.cwlGJfRg"/>
</p:tagLst>
</file>

<file path=ppt/tags/tag133.xml><?xml version="1.0" encoding="utf-8"?>
<p:tagLst xmlns:a="http://schemas.openxmlformats.org/drawingml/2006/main" xmlns:r="http://schemas.openxmlformats.org/officeDocument/2006/relationships" xmlns:p="http://schemas.openxmlformats.org/presentationml/2006/main">
  <p:tag name="THINKCELLSHAPEDONOTDELETE" val="pU.HSpP.axk2TXWWGUcURPQ"/>
</p:tagLst>
</file>

<file path=ppt/tags/tag134.xml><?xml version="1.0" encoding="utf-8"?>
<p:tagLst xmlns:a="http://schemas.openxmlformats.org/drawingml/2006/main" xmlns:r="http://schemas.openxmlformats.org/officeDocument/2006/relationships" xmlns:p="http://schemas.openxmlformats.org/presentationml/2006/main">
  <p:tag name="THINKCELLSHAPEDONOTDELETE" val="pTqkOlprL7EyYZeBw_14y.g"/>
</p:tagLst>
</file>

<file path=ppt/tags/tag135.xml><?xml version="1.0" encoding="utf-8"?>
<p:tagLst xmlns:a="http://schemas.openxmlformats.org/drawingml/2006/main" xmlns:r="http://schemas.openxmlformats.org/officeDocument/2006/relationships" xmlns:p="http://schemas.openxmlformats.org/presentationml/2006/main">
  <p:tag name="THINKCELLSHAPEDONOTDELETE" val="pdf5gXWw1r0.gqaqyB2QnIw"/>
</p:tagLst>
</file>

<file path=ppt/tags/tag136.xml><?xml version="1.0" encoding="utf-8"?>
<p:tagLst xmlns:a="http://schemas.openxmlformats.org/drawingml/2006/main" xmlns:r="http://schemas.openxmlformats.org/officeDocument/2006/relationships" xmlns:p="http://schemas.openxmlformats.org/presentationml/2006/main">
  <p:tag name="THINKCELLSHAPEDONOTDELETE" val="pYMN1RU9dKkyj94W9kOPaVA"/>
</p:tagLst>
</file>

<file path=ppt/tags/tag137.xml><?xml version="1.0" encoding="utf-8"?>
<p:tagLst xmlns:a="http://schemas.openxmlformats.org/drawingml/2006/main" xmlns:r="http://schemas.openxmlformats.org/officeDocument/2006/relationships" xmlns:p="http://schemas.openxmlformats.org/presentationml/2006/main">
  <p:tag name="NAME" val="Moon"/>
</p:tagLst>
</file>

<file path=ppt/tags/tag138.xml><?xml version="1.0" encoding="utf-8"?>
<p:tagLst xmlns:a="http://schemas.openxmlformats.org/drawingml/2006/main" xmlns:r="http://schemas.openxmlformats.org/officeDocument/2006/relationships" xmlns:p="http://schemas.openxmlformats.org/presentationml/2006/main">
  <p:tag name="NAME" val="Moon"/>
</p:tagLst>
</file>

<file path=ppt/tags/tag139.xml><?xml version="1.0" encoding="utf-8"?>
<p:tagLst xmlns:a="http://schemas.openxmlformats.org/drawingml/2006/main" xmlns:r="http://schemas.openxmlformats.org/officeDocument/2006/relationships" xmlns:p="http://schemas.openxmlformats.org/presentationml/2006/main">
  <p:tag name="NAME" val="Moon"/>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YMN1RU9dKkyj94W9kOPaVA"/>
</p:tagLst>
</file>

<file path=ppt/tags/tag140.xml><?xml version="1.0" encoding="utf-8"?>
<p:tagLst xmlns:a="http://schemas.openxmlformats.org/drawingml/2006/main" xmlns:r="http://schemas.openxmlformats.org/officeDocument/2006/relationships" xmlns:p="http://schemas.openxmlformats.org/presentationml/2006/main">
  <p:tag name="NAME" val="Moon"/>
</p:tagLst>
</file>

<file path=ppt/tags/tag141.xml><?xml version="1.0" encoding="utf-8"?>
<p:tagLst xmlns:a="http://schemas.openxmlformats.org/drawingml/2006/main" xmlns:r="http://schemas.openxmlformats.org/officeDocument/2006/relationships" xmlns:p="http://schemas.openxmlformats.org/presentationml/2006/main">
  <p:tag name="NAME" val="Moon"/>
</p:tagLst>
</file>

<file path=ppt/tags/tag142.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43.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4.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45.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46.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47.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48.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49.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5.xml><?xml version="1.0" encoding="utf-8"?>
<p:tagLst xmlns:a="http://schemas.openxmlformats.org/drawingml/2006/main" xmlns:r="http://schemas.openxmlformats.org/officeDocument/2006/relationships" xmlns:p="http://schemas.openxmlformats.org/presentationml/2006/main">
  <p:tag name="NAME" val="Moon"/>
</p:tagLst>
</file>

<file path=ppt/tags/tag150.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51.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52.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53.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54.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55.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56.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57.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58.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59.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6.xml><?xml version="1.0" encoding="utf-8"?>
<p:tagLst xmlns:a="http://schemas.openxmlformats.org/drawingml/2006/main" xmlns:r="http://schemas.openxmlformats.org/officeDocument/2006/relationships" xmlns:p="http://schemas.openxmlformats.org/presentationml/2006/main">
  <p:tag name="NAME" val="Moon"/>
</p:tagLst>
</file>

<file path=ppt/tags/tag160.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161.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162.xml><?xml version="1.0" encoding="utf-8"?>
<p:tagLst xmlns:a="http://schemas.openxmlformats.org/drawingml/2006/main" xmlns:r="http://schemas.openxmlformats.org/officeDocument/2006/relationships" xmlns:p="http://schemas.openxmlformats.org/presentationml/2006/main">
  <p:tag name="NAME" val="Moon"/>
</p:tagLst>
</file>

<file path=ppt/tags/tag163.xml><?xml version="1.0" encoding="utf-8"?>
<p:tagLst xmlns:a="http://schemas.openxmlformats.org/drawingml/2006/main" xmlns:r="http://schemas.openxmlformats.org/officeDocument/2006/relationships" xmlns:p="http://schemas.openxmlformats.org/presentationml/2006/main">
  <p:tag name="NAME" val="Moon"/>
</p:tagLst>
</file>

<file path=ppt/tags/tag164.xml><?xml version="1.0" encoding="utf-8"?>
<p:tagLst xmlns:a="http://schemas.openxmlformats.org/drawingml/2006/main" xmlns:r="http://schemas.openxmlformats.org/officeDocument/2006/relationships" xmlns:p="http://schemas.openxmlformats.org/presentationml/2006/main">
  <p:tag name="NAME" val="Moon"/>
</p:tagLst>
</file>

<file path=ppt/tags/tag165.xml><?xml version="1.0" encoding="utf-8"?>
<p:tagLst xmlns:a="http://schemas.openxmlformats.org/drawingml/2006/main" xmlns:r="http://schemas.openxmlformats.org/officeDocument/2006/relationships" xmlns:p="http://schemas.openxmlformats.org/presentationml/2006/main">
  <p:tag name="NAME" val="Moon"/>
</p:tagLst>
</file>

<file path=ppt/tags/tag166.xml><?xml version="1.0" encoding="utf-8"?>
<p:tagLst xmlns:a="http://schemas.openxmlformats.org/drawingml/2006/main" xmlns:r="http://schemas.openxmlformats.org/officeDocument/2006/relationships" xmlns:p="http://schemas.openxmlformats.org/presentationml/2006/main">
  <p:tag name="NAME" val="Moon"/>
</p:tagLst>
</file>

<file path=ppt/tags/tag167.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68.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69.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7.xml><?xml version="1.0" encoding="utf-8"?>
<p:tagLst xmlns:a="http://schemas.openxmlformats.org/drawingml/2006/main" xmlns:r="http://schemas.openxmlformats.org/officeDocument/2006/relationships" xmlns:p="http://schemas.openxmlformats.org/presentationml/2006/main">
  <p:tag name="NAME" val="Moon"/>
</p:tagLst>
</file>

<file path=ppt/tags/tag170.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71.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172.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3.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174.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175.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176.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177.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178.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179.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18.xml><?xml version="1.0" encoding="utf-8"?>
<p:tagLst xmlns:a="http://schemas.openxmlformats.org/drawingml/2006/main" xmlns:r="http://schemas.openxmlformats.org/officeDocument/2006/relationships" xmlns:p="http://schemas.openxmlformats.org/presentationml/2006/main">
  <p:tag name="NAME" val="Moon"/>
</p:tagLst>
</file>

<file path=ppt/tags/tag180.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181.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182.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183.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184.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19.xml><?xml version="1.0" encoding="utf-8"?>
<p:tagLst xmlns:a="http://schemas.openxmlformats.org/drawingml/2006/main" xmlns:r="http://schemas.openxmlformats.org/officeDocument/2006/relationships" xmlns:p="http://schemas.openxmlformats.org/presentationml/2006/main">
  <p:tag name="NAME" val="Moon"/>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urXfaEliWU6_HbqECvYi6Q"/>
</p:tagLst>
</file>

<file path=ppt/tags/tag20.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21.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2.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23.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24.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6.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7.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8.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9.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b3_1CtTHk2OBV3jYZ8wdw"/>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Xe.vBGLiI0q2qSaffM_q5g"/>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Yk89r2fiUafv4XMhHVJVw"/>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urXfaEliWU6_HbqECvYi6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b3_1CtTHk2OBV3jYZ8wdw"/>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Xe.vBGLiI0q2qSaffM_q5g"/>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lgPy67LJ.ki6IjPHB.4m2g"/>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yFZAVUnznk28iQE06Da9_A"/>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i7iVxR2PSEK4Flkqq99Yi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zNJHR5RbB0.gEfIsx99r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jQagrgbzU02PH12Zr4Ekk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XQ80yxJ7ECsU.cwlGJfR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gPy67LJ.ki6IjPHB.4m2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U.HSpP.axk2TXWWGUcURPQ"/>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TqkOlprL7EyYZeBw_14y.g"/>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df5gXWw1r0.gqaqyB2QnIw"/>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YMN1RU9dKkyj94W9kOPaVA"/>
</p:tagLst>
</file>

<file path=ppt/tags/tag54.xml><?xml version="1.0" encoding="utf-8"?>
<p:tagLst xmlns:a="http://schemas.openxmlformats.org/drawingml/2006/main" xmlns:r="http://schemas.openxmlformats.org/officeDocument/2006/relationships" xmlns:p="http://schemas.openxmlformats.org/presentationml/2006/main">
  <p:tag name="NAME" val="Moon"/>
</p:tagLst>
</file>

<file path=ppt/tags/tag55.xml><?xml version="1.0" encoding="utf-8"?>
<p:tagLst xmlns:a="http://schemas.openxmlformats.org/drawingml/2006/main" xmlns:r="http://schemas.openxmlformats.org/officeDocument/2006/relationships" xmlns:p="http://schemas.openxmlformats.org/presentationml/2006/main">
  <p:tag name="NAME" val="Moon"/>
</p:tagLst>
</file>

<file path=ppt/tags/tag56.xml><?xml version="1.0" encoding="utf-8"?>
<p:tagLst xmlns:a="http://schemas.openxmlformats.org/drawingml/2006/main" xmlns:r="http://schemas.openxmlformats.org/officeDocument/2006/relationships" xmlns:p="http://schemas.openxmlformats.org/presentationml/2006/main">
  <p:tag name="NAME" val="Moon"/>
</p:tagLst>
</file>

<file path=ppt/tags/tag57.xml><?xml version="1.0" encoding="utf-8"?>
<p:tagLst xmlns:a="http://schemas.openxmlformats.org/drawingml/2006/main" xmlns:r="http://schemas.openxmlformats.org/officeDocument/2006/relationships" xmlns:p="http://schemas.openxmlformats.org/presentationml/2006/main">
  <p:tag name="NAME" val="Moon"/>
</p:tagLst>
</file>

<file path=ppt/tags/tag58.xml><?xml version="1.0" encoding="utf-8"?>
<p:tagLst xmlns:a="http://schemas.openxmlformats.org/drawingml/2006/main" xmlns:r="http://schemas.openxmlformats.org/officeDocument/2006/relationships" xmlns:p="http://schemas.openxmlformats.org/presentationml/2006/main">
  <p:tag name="NAME" val="Moon"/>
</p:tagLst>
</file>

<file path=ppt/tags/tag59.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yFZAVUnznk28iQE06Da9_A"/>
</p:tagLst>
</file>

<file path=ppt/tags/tag6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1.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62.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63.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64.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65.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66.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67.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68.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i7iVxR2PSEK4Flkqq99Yi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zzjc7.amYU6.dWMKEBK1t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52B4jK4UVUSOGWLXorq6Z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6m6LySVh6k62iKpdqFSyDw"/>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J6lIqKiwL0aIuyrjit0rjA"/>
</p:tagLst>
</file>

<file path=ppt/tags/tag79.xml><?xml version="1.0" encoding="utf-8"?>
<p:tagLst xmlns:a="http://schemas.openxmlformats.org/drawingml/2006/main" xmlns:r="http://schemas.openxmlformats.org/officeDocument/2006/relationships" xmlns:p="http://schemas.openxmlformats.org/presentationml/2006/main">
  <p:tag name="NAME" val="Moon"/>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zNJHR5RbB0.gEfIsx99rtQ"/>
</p:tagLst>
</file>

<file path=ppt/tags/tag80.xml><?xml version="1.0" encoding="utf-8"?>
<p:tagLst xmlns:a="http://schemas.openxmlformats.org/drawingml/2006/main" xmlns:r="http://schemas.openxmlformats.org/officeDocument/2006/relationships" xmlns:p="http://schemas.openxmlformats.org/presentationml/2006/main">
  <p:tag name="NAME" val="Moon"/>
</p:tagLst>
</file>

<file path=ppt/tags/tag81.xml><?xml version="1.0" encoding="utf-8"?>
<p:tagLst xmlns:a="http://schemas.openxmlformats.org/drawingml/2006/main" xmlns:r="http://schemas.openxmlformats.org/officeDocument/2006/relationships" xmlns:p="http://schemas.openxmlformats.org/presentationml/2006/main">
  <p:tag name="NAME" val="Moon"/>
</p:tagLst>
</file>

<file path=ppt/tags/tag82.xml><?xml version="1.0" encoding="utf-8"?>
<p:tagLst xmlns:a="http://schemas.openxmlformats.org/drawingml/2006/main" xmlns:r="http://schemas.openxmlformats.org/officeDocument/2006/relationships" xmlns:p="http://schemas.openxmlformats.org/presentationml/2006/main">
  <p:tag name="NAME" val="Moon"/>
</p:tagLst>
</file>

<file path=ppt/tags/tag83.xml><?xml version="1.0" encoding="utf-8"?>
<p:tagLst xmlns:a="http://schemas.openxmlformats.org/drawingml/2006/main" xmlns:r="http://schemas.openxmlformats.org/officeDocument/2006/relationships" xmlns:p="http://schemas.openxmlformats.org/presentationml/2006/main">
  <p:tag name="NAME" val="Moon"/>
</p:tagLst>
</file>

<file path=ppt/tags/tag84.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85.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86.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87.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88.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89.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jQagrgbzU02PH12Zr4Ekkw"/>
</p:tagLst>
</file>

<file path=ppt/tags/tag90.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91.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92.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93.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IHBr_OBxc0OgBW.3xxnthA"/>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Vuh1dVABb0KgcIL7_VufMA"/>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peAIAO3BdUkeJueIJG8O0IQ"/>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pmxvuBn8U7UiGu.nSkqxu5g"/>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pyX0g2l3jEUKBR0YqgVELNg"/>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p8J5iA7nsp0q6NUiEbWJBeg"/>
</p:tagLst>
</file>

<file path=ppt/theme/theme1.xml><?xml version="1.0" encoding="utf-8"?>
<a:theme xmlns:a="http://schemas.openxmlformats.org/drawingml/2006/main" name="Stichting leerKRACHT_2012">
  <a:themeElements>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ichting leerKRACHT_2012">
  <a:themeElements>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tichting leerKRACHT_2016">
  <a:themeElements>
    <a:clrScheme name="Aangepast 2">
      <a:dk1>
        <a:srgbClr val="000000"/>
      </a:dk1>
      <a:lt1>
        <a:srgbClr val="FFFFFF"/>
      </a:lt1>
      <a:dk2>
        <a:srgbClr val="9DC3E6"/>
      </a:dk2>
      <a:lt2>
        <a:srgbClr val="FFFFFF"/>
      </a:lt2>
      <a:accent1>
        <a:srgbClr val="9DC3E6"/>
      </a:accent1>
      <a:accent2>
        <a:srgbClr val="2E75B6"/>
      </a:accent2>
      <a:accent3>
        <a:srgbClr val="008080"/>
      </a:accent3>
      <a:accent4>
        <a:srgbClr val="000000"/>
      </a:accent4>
      <a:accent5>
        <a:srgbClr val="FFFFFF"/>
      </a:accent5>
      <a:accent6>
        <a:srgbClr val="A5A5A5"/>
      </a:accent6>
      <a:hlink>
        <a:srgbClr val="FFFFFF"/>
      </a:hlink>
      <a:folHlink>
        <a:srgbClr val="9DC3E6"/>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Stichting leerKRACHT_2012">
  <a:themeElements>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Firm Format 1">
        <a:dk1>
          <a:srgbClr val="000000"/>
        </a:dk1>
        <a:lt1>
          <a:srgbClr val="FFFFFF"/>
        </a:lt1>
        <a:dk2>
          <a:srgbClr val="000000"/>
        </a:dk2>
        <a:lt2>
          <a:srgbClr val="FFFFFF"/>
        </a:lt2>
        <a:accent1>
          <a:srgbClr val="EAEAEA"/>
        </a:accent1>
        <a:accent2>
          <a:srgbClr val="D0D0D0"/>
        </a:accent2>
        <a:accent3>
          <a:srgbClr val="909090"/>
        </a:accent3>
        <a:accent4>
          <a:srgbClr val="606060"/>
        </a:accent4>
        <a:accent5>
          <a:srgbClr val="FF6600"/>
        </a:accent5>
        <a:accent6>
          <a:srgbClr val="808080"/>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Firm Format 2">
        <a:dk1>
          <a:srgbClr val="000000"/>
        </a:dk1>
        <a:lt1>
          <a:srgbClr val="FFFFFF"/>
        </a:lt1>
        <a:dk2>
          <a:srgbClr val="002960"/>
        </a:dk2>
        <a:lt2>
          <a:srgbClr val="FFFFFF"/>
        </a:lt2>
        <a:accent1>
          <a:srgbClr val="C7E0FB"/>
        </a:accent1>
        <a:accent2>
          <a:srgbClr val="91B0FF"/>
        </a:accent2>
        <a:accent3>
          <a:srgbClr val="0066CC"/>
        </a:accent3>
        <a:accent4>
          <a:srgbClr val="002960"/>
        </a:accent4>
        <a:accent5>
          <a:srgbClr val="FF6600"/>
        </a:accent5>
        <a:accent6>
          <a:srgbClr val="808080"/>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Firm Format 3">
        <a:dk1>
          <a:srgbClr val="000000"/>
        </a:dk1>
        <a:lt1>
          <a:srgbClr val="FFFFFF"/>
        </a:lt1>
        <a:dk2>
          <a:srgbClr val="002960"/>
        </a:dk2>
        <a:lt2>
          <a:srgbClr val="FFFFFF"/>
        </a:lt2>
        <a:accent1>
          <a:srgbClr val="C7E0FB"/>
        </a:accent1>
        <a:accent2>
          <a:srgbClr val="C7C293"/>
        </a:accent2>
        <a:accent3>
          <a:srgbClr val="50A2A0"/>
        </a:accent3>
        <a:accent4>
          <a:srgbClr val="002960"/>
        </a:accent4>
        <a:accent5>
          <a:srgbClr val="FF6600"/>
        </a:accent5>
        <a:accent6>
          <a:srgbClr val="808080"/>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Stichting leerKRACHT">
        <a:dk1>
          <a:srgbClr val="000000"/>
        </a:dk1>
        <a:lt1>
          <a:srgbClr val="FFFFFF"/>
        </a:lt1>
        <a:dk2>
          <a:srgbClr val="47A0AF"/>
        </a:dk2>
        <a:lt2>
          <a:srgbClr val="FFFFFF"/>
        </a:lt2>
        <a:accent1>
          <a:srgbClr val="A9E2F9"/>
        </a:accent1>
        <a:accent2>
          <a:srgbClr val="63CAF3"/>
        </a:accent2>
        <a:accent3>
          <a:srgbClr val="2FA1D9"/>
        </a:accent3>
        <a:accent4>
          <a:srgbClr val="1C36AF"/>
        </a:accent4>
        <a:accent5>
          <a:srgbClr val="47A0AF"/>
        </a:accent5>
        <a:accent6>
          <a:srgbClr val="808080"/>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leerKRACHT-standaard 2019-20">
  <a:themeElements>
    <a:clrScheme name="leerKRACHT">
      <a:dk1>
        <a:srgbClr val="000000"/>
      </a:dk1>
      <a:lt1>
        <a:srgbClr val="FFFFFF"/>
      </a:lt1>
      <a:dk2>
        <a:srgbClr val="9DC3E6"/>
      </a:dk2>
      <a:lt2>
        <a:srgbClr val="FFFFFF"/>
      </a:lt2>
      <a:accent1>
        <a:srgbClr val="9DC3E6"/>
      </a:accent1>
      <a:accent2>
        <a:srgbClr val="2E75B6"/>
      </a:accent2>
      <a:accent3>
        <a:srgbClr val="008080"/>
      </a:accent3>
      <a:accent4>
        <a:srgbClr val="000000"/>
      </a:accent4>
      <a:accent5>
        <a:srgbClr val="FFFFFF"/>
      </a:accent5>
      <a:accent6>
        <a:srgbClr val="A5A5A5"/>
      </a:accent6>
      <a:hlink>
        <a:srgbClr val="2E75B6"/>
      </a:hlink>
      <a:folHlink>
        <a:srgbClr val="008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9525">
          <a:solidFill>
            <a:schemeClr val="accent6"/>
          </a:solidFill>
        </a:ln>
      </a:spPr>
      <a:bodyPr rtlCol="0" anchor="ctr"/>
      <a:lstStyle>
        <a:defPPr algn="ctr">
          <a:defRPr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leerKRACHT-standaard 2019-20 1">
        <a:dk1>
          <a:srgbClr val="000000"/>
        </a:dk1>
        <a:lt1>
          <a:srgbClr val="FFFFFF"/>
        </a:lt1>
        <a:dk2>
          <a:srgbClr val="000000"/>
        </a:dk2>
        <a:lt2>
          <a:srgbClr val="FFFFFF"/>
        </a:lt2>
        <a:accent1>
          <a:srgbClr val="EAEAEA"/>
        </a:accent1>
        <a:accent2>
          <a:srgbClr val="D0D0D0"/>
        </a:accent2>
        <a:accent3>
          <a:srgbClr val="FFFFFF"/>
        </a:accent3>
        <a:accent4>
          <a:srgbClr val="000000"/>
        </a:accent4>
        <a:accent5>
          <a:srgbClr val="F3F3F3"/>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leerKRACHT-standaard 2019-20 2">
        <a:dk1>
          <a:srgbClr val="000000"/>
        </a:dk1>
        <a:lt1>
          <a:srgbClr val="FFFFFF"/>
        </a:lt1>
        <a:dk2>
          <a:srgbClr val="002960"/>
        </a:dk2>
        <a:lt2>
          <a:srgbClr val="FFFFFF"/>
        </a:lt2>
        <a:accent1>
          <a:srgbClr val="C7E0FB"/>
        </a:accent1>
        <a:accent2>
          <a:srgbClr val="91B0FF"/>
        </a:accent2>
        <a:accent3>
          <a:srgbClr val="FFFFFF"/>
        </a:accent3>
        <a:accent4>
          <a:srgbClr val="000000"/>
        </a:accent4>
        <a:accent5>
          <a:srgbClr val="E0EDFD"/>
        </a:accent5>
        <a:accent6>
          <a:srgbClr val="839FE7"/>
        </a:accent6>
        <a:hlink>
          <a:srgbClr val="0066CC"/>
        </a:hlink>
        <a:folHlink>
          <a:srgbClr val="002960"/>
        </a:folHlink>
      </a:clrScheme>
      <a:clrMap bg1="lt1" tx1="dk1" bg2="lt2" tx2="dk2" accent1="accent1" accent2="accent2" accent3="accent3" accent4="accent4" accent5="accent5" accent6="accent6" hlink="hlink" folHlink="folHlink"/>
    </a:extraClrScheme>
    <a:extraClrScheme>
      <a:clrScheme name="leerKRACHT-standaard 2019-20 3">
        <a:dk1>
          <a:srgbClr val="000000"/>
        </a:dk1>
        <a:lt1>
          <a:srgbClr val="FFFFFF"/>
        </a:lt1>
        <a:dk2>
          <a:srgbClr val="002960"/>
        </a:dk2>
        <a:lt2>
          <a:srgbClr val="FFFFFF"/>
        </a:lt2>
        <a:accent1>
          <a:srgbClr val="C7E0FB"/>
        </a:accent1>
        <a:accent2>
          <a:srgbClr val="C7C293"/>
        </a:accent2>
        <a:accent3>
          <a:srgbClr val="FFFFFF"/>
        </a:accent3>
        <a:accent4>
          <a:srgbClr val="000000"/>
        </a:accent4>
        <a:accent5>
          <a:srgbClr val="E0EDFD"/>
        </a:accent5>
        <a:accent6>
          <a:srgbClr val="B4B085"/>
        </a:accent6>
        <a:hlink>
          <a:srgbClr val="50A2A0"/>
        </a:hlink>
        <a:folHlink>
          <a:srgbClr val="002960"/>
        </a:folHlink>
      </a:clrScheme>
      <a:clrMap bg1="lt1" tx1="dk1" bg2="lt2" tx2="dk2" accent1="accent1" accent2="accent2" accent3="accent3" accent4="accent4" accent5="accent5" accent6="accent6" hlink="hlink" folHlink="folHlink"/>
    </a:extraClrScheme>
    <a:extraClrScheme>
      <a:clrScheme name="leerKRACHT-standaard 2019-20 4">
        <a:dk1>
          <a:srgbClr val="000000"/>
        </a:dk1>
        <a:lt1>
          <a:srgbClr val="FFFFFF"/>
        </a:lt1>
        <a:dk2>
          <a:srgbClr val="47A0AF"/>
        </a:dk2>
        <a:lt2>
          <a:srgbClr val="FFFFFF"/>
        </a:lt2>
        <a:accent1>
          <a:srgbClr val="A9E2F9"/>
        </a:accent1>
        <a:accent2>
          <a:srgbClr val="63CAF3"/>
        </a:accent2>
        <a:accent3>
          <a:srgbClr val="FFFFFF"/>
        </a:accent3>
        <a:accent4>
          <a:srgbClr val="000000"/>
        </a:accent4>
        <a:accent5>
          <a:srgbClr val="D1EEFB"/>
        </a:accent5>
        <a:accent6>
          <a:srgbClr val="59B7DC"/>
        </a:accent6>
        <a:hlink>
          <a:srgbClr val="2FA1D9"/>
        </a:hlink>
        <a:folHlink>
          <a:srgbClr val="1C36AF"/>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39AAEDC9206EE4AB6E6B81B38EFAF48" ma:contentTypeVersion="2" ma:contentTypeDescription="Een nieuw document maken." ma:contentTypeScope="" ma:versionID="34956b1e620c77586c37e8bb6a710cf8">
  <xsd:schema xmlns:xsd="http://www.w3.org/2001/XMLSchema" xmlns:xs="http://www.w3.org/2001/XMLSchema" xmlns:p="http://schemas.microsoft.com/office/2006/metadata/properties" xmlns:ns2="9643196b-c7a3-49b9-9a6d-21aa3f6d242a" targetNamespace="http://schemas.microsoft.com/office/2006/metadata/properties" ma:root="true" ma:fieldsID="d8e0e1f2f909e82012e17fcb727ee780" ns2:_="">
    <xsd:import namespace="9643196b-c7a3-49b9-9a6d-21aa3f6d242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3196b-c7a3-49b9-9a6d-21aa3f6d24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87B255-7F80-4975-91B0-018D1062E88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0D9EB2E6-2387-4A13-9C32-6C93A11B25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3196b-c7a3-49b9-9a6d-21aa3f6d24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13AEFF5-F3AD-4478-BC13-61B2CA10F83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1088</TotalTime>
  <Words>1212</Words>
  <Application>Microsoft Office PowerPoint</Application>
  <PresentationFormat>Diavoorstelling (4:3)</PresentationFormat>
  <Paragraphs>160</Paragraphs>
  <Slides>6</Slides>
  <Notes>1</Notes>
  <HiddenSlides>0</HiddenSlides>
  <MMClips>0</MMClips>
  <ScaleCrop>false</ScaleCrop>
  <HeadingPairs>
    <vt:vector size="6" baseType="variant">
      <vt:variant>
        <vt:lpstr>Gebruikte lettertypen</vt:lpstr>
      </vt:variant>
      <vt:variant>
        <vt:i4>3</vt:i4>
      </vt:variant>
      <vt:variant>
        <vt:lpstr>Thema</vt:lpstr>
      </vt:variant>
      <vt:variant>
        <vt:i4>5</vt:i4>
      </vt:variant>
      <vt:variant>
        <vt:lpstr>Diatitels</vt:lpstr>
      </vt:variant>
      <vt:variant>
        <vt:i4>6</vt:i4>
      </vt:variant>
    </vt:vector>
  </HeadingPairs>
  <TitlesOfParts>
    <vt:vector size="14" baseType="lpstr">
      <vt:lpstr>Arial</vt:lpstr>
      <vt:lpstr>Calibri</vt:lpstr>
      <vt:lpstr>Wingdings</vt:lpstr>
      <vt:lpstr>Stichting leerKRACHT_2012</vt:lpstr>
      <vt:lpstr>1_Stichting leerKRACHT_2012</vt:lpstr>
      <vt:lpstr>Stichting leerKRACHT_2016</vt:lpstr>
      <vt:lpstr>2_Stichting leerKRACHT_2012</vt:lpstr>
      <vt:lpstr>leerKRACHT-standaard 2019-20</vt:lpstr>
      <vt:lpstr>Van jaarplan naar jaarbord online sessie  </vt:lpstr>
      <vt:lpstr>Stappen in de online sessie om tot een jaarbord te komen</vt:lpstr>
      <vt:lpstr>Het jaarbord – stappenplan (1/2)</vt:lpstr>
      <vt:lpstr>Het jaarbord – stappenplan (2/2) </vt:lpstr>
      <vt:lpstr>Het jaarbord –  uitleg importeren Onenote</vt:lpstr>
      <vt:lpstr>Het jaarbord –  uitleg importeren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Doelen en leraaracties 3 stappen-methode</dc:title>
  <dc:creator>Linda Verbeek</dc:creator>
  <cp:lastModifiedBy>Majorie Weistra</cp:lastModifiedBy>
  <cp:revision>30</cp:revision>
  <dcterms:modified xsi:type="dcterms:W3CDTF">2020-05-13T13:35:18Z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0x010100A39AAEDC9206EE4AB6E6B81B38EFAF48</vt:lpwstr>
  </property>
</Properties>
</file>