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79" r:id="rId3"/>
    <p:sldId id="259" r:id="rId4"/>
    <p:sldId id="277" r:id="rId5"/>
    <p:sldId id="261" r:id="rId6"/>
    <p:sldId id="280" r:id="rId7"/>
    <p:sldId id="264" r:id="rId8"/>
    <p:sldId id="281" r:id="rId9"/>
    <p:sldId id="267" r:id="rId10"/>
    <p:sldId id="282" r:id="rId11"/>
    <p:sldId id="270" r:id="rId12"/>
    <p:sldId id="278" r:id="rId13"/>
    <p:sldId id="272" r:id="rId14"/>
    <p:sldId id="27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e" id="{A7EA9041-74BE-4E0C-8605-FAF87AB4E2C5}">
          <p14:sldIdLst>
            <p14:sldId id="256"/>
            <p14:sldId id="279"/>
          </p14:sldIdLst>
        </p14:section>
        <p14:section name="Subteam 1" id="{32586554-3496-44CF-963A-1829F24ACEC6}">
          <p14:sldIdLst>
            <p14:sldId id="259"/>
            <p14:sldId id="277"/>
          </p14:sldIdLst>
        </p14:section>
        <p14:section name="Subteam 2" id="{2930AA12-179E-44C2-A15E-C5E9D4AA8252}">
          <p14:sldIdLst>
            <p14:sldId id="261"/>
            <p14:sldId id="280"/>
          </p14:sldIdLst>
        </p14:section>
        <p14:section name="Subteam 3" id="{C9575F49-1671-4D7E-95B8-E96698B72D7C}">
          <p14:sldIdLst>
            <p14:sldId id="264"/>
            <p14:sldId id="281"/>
          </p14:sldIdLst>
        </p14:section>
        <p14:section name="Subteam 4" id="{77D3B42E-12AE-4555-9357-E809D151C0CF}">
          <p14:sldIdLst>
            <p14:sldId id="267"/>
            <p14:sldId id="282"/>
          </p14:sldIdLst>
        </p14:section>
        <p14:section name="Teamoverzicht" id="{FC14953B-A5D1-4737-AD4F-5A3945B5BF2A}">
          <p14:sldIdLst>
            <p14:sldId id="270"/>
            <p14:sldId id="278"/>
          </p14:sldIdLst>
        </p14:section>
        <p14:section name="Jaarbord" id="{896521B3-C875-439D-BDC6-2E10EAF98541}">
          <p14:sldIdLst>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66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Stijl, thema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456" autoAdjust="0"/>
  </p:normalViewPr>
  <p:slideViewPr>
    <p:cSldViewPr snapToGrid="0">
      <p:cViewPr varScale="1">
        <p:scale>
          <a:sx n="67" d="100"/>
          <a:sy n="67" d="100"/>
        </p:scale>
        <p:origin x="129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B4BC0-AFA5-4B42-AB36-ED0E56B64023}" type="datetimeFigureOut">
              <a:rPr lang="nl-NL" smtClean="0"/>
              <a:t>13-5-2020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EBCB0D-08AB-4451-85A7-69695861549F}" type="slidenum">
              <a:rPr lang="nl-NL" smtClean="0"/>
              <a:t>‹nr.›</a:t>
            </a:fld>
            <a:endParaRPr lang="nl-NL"/>
          </a:p>
        </p:txBody>
      </p:sp>
    </p:spTree>
    <p:extLst>
      <p:ext uri="{BB962C8B-B14F-4D97-AF65-F5344CB8AC3E}">
        <p14:creationId xmlns:p14="http://schemas.microsoft.com/office/powerpoint/2010/main" val="567504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Verdeel vooraf je team in </a:t>
            </a:r>
            <a:r>
              <a:rPr lang="nl-NL" dirty="0" err="1"/>
              <a:t>subteams</a:t>
            </a:r>
            <a:r>
              <a:rPr lang="nl-NL" dirty="0"/>
              <a:t> van bij voorkeur 6, maar zeker niet meer dan 8. Zo kan iedereen voldoende actief en betrokken zijn, met voldoende ruimte eigen inbreng. Geef duidelijk aan wie in het </a:t>
            </a:r>
            <a:r>
              <a:rPr lang="nl-NL" dirty="0" err="1"/>
              <a:t>subgroepje</a:t>
            </a:r>
            <a:r>
              <a:rPr lang="nl-NL" dirty="0"/>
              <a:t> de procesbegeleider is die de leiding neemt. Geef ook aan hoe je zo meteen in </a:t>
            </a:r>
            <a:r>
              <a:rPr lang="nl-NL" dirty="0" err="1"/>
              <a:t>subgroepjes</a:t>
            </a:r>
            <a:r>
              <a:rPr lang="nl-NL" dirty="0"/>
              <a:t> gaat werken, bijvoorbeeld in MS Teams via kanalen. Zorg dat die kanalen zijn aangemaakt en laat de procesbegeleiders de bijeenkomst in hun kanaal vast starten, zodat anderen alleen nog op ‘deelnemen’ hoeven te klikken.</a:t>
            </a:r>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2</a:t>
            </a:fld>
            <a:endParaRPr lang="nl-NL"/>
          </a:p>
        </p:txBody>
      </p:sp>
    </p:spTree>
    <p:extLst>
      <p:ext uri="{BB962C8B-B14F-4D97-AF65-F5344CB8AC3E}">
        <p14:creationId xmlns:p14="http://schemas.microsoft.com/office/powerpoint/2010/main" val="2900631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 dit blad worden de top 3 verbeterthema’s van de </a:t>
            </a:r>
            <a:r>
              <a:rPr lang="nl-NL" dirty="0" err="1"/>
              <a:t>subteams</a:t>
            </a:r>
            <a:r>
              <a:rPr lang="nl-NL" dirty="0"/>
              <a:t> verzameld (</a:t>
            </a:r>
            <a:r>
              <a:rPr lang="nl-NL" dirty="0" err="1"/>
              <a:t>Cntr</a:t>
            </a:r>
            <a:r>
              <a:rPr lang="nl-NL" dirty="0"/>
              <a:t> C en </a:t>
            </a:r>
            <a:r>
              <a:rPr lang="nl-NL" dirty="0" err="1"/>
              <a:t>Cntr</a:t>
            </a:r>
            <a:r>
              <a:rPr lang="nl-NL" dirty="0"/>
              <a:t> V)</a:t>
            </a:r>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11</a:t>
            </a:fld>
            <a:endParaRPr lang="nl-NL"/>
          </a:p>
        </p:txBody>
      </p:sp>
    </p:spTree>
    <p:extLst>
      <p:ext uri="{BB962C8B-B14F-4D97-AF65-F5344CB8AC3E}">
        <p14:creationId xmlns:p14="http://schemas.microsoft.com/office/powerpoint/2010/main" val="3109660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Clusteren van de verbeterthema’s van de </a:t>
            </a:r>
            <a:r>
              <a:rPr lang="nl-NL" dirty="0" err="1"/>
              <a:t>subteams</a:t>
            </a:r>
            <a:r>
              <a:rPr lang="nl-NL" dirty="0"/>
              <a:t> tot 3-5 team verbeterprioriteiten. Pas waar nodig de omschrijving nog wat aan in de bovenste post-it. Indien nodig stemrondje om ranking te bepalen (ieder naam bij 2 thema’s in het </a:t>
            </a:r>
            <a:r>
              <a:rPr lang="nl-NL" dirty="0" err="1"/>
              <a:t>stemvak</a:t>
            </a:r>
            <a:r>
              <a:rPr lang="nl-NL" dirty="0"/>
              <a:t> onderin de kolom).</a:t>
            </a:r>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12</a:t>
            </a:fld>
            <a:endParaRPr lang="nl-NL"/>
          </a:p>
        </p:txBody>
      </p:sp>
    </p:spTree>
    <p:extLst>
      <p:ext uri="{BB962C8B-B14F-4D97-AF65-F5344CB8AC3E}">
        <p14:creationId xmlns:p14="http://schemas.microsoft.com/office/powerpoint/2010/main" val="3751503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Wijs verbeterthema’s toe aan de subgroepen (ieder 1 of 2) en ga weer uiteen. Bedenk hoe succes eruit ziet (wat is er concreet anders over een jaar?). Bespreek hoeveel periodes er nodig zijn om dit succes te bereiken. Splits waar nodig het verbeterthema op in deelthema’s voor de periodes en pas de omschrijving aan om de focus in die periode helder aan te geven. Vraag welke 2 collega’s gedurende het jaar eigenaar willen zijn van het thema en noteer die op de post-it.</a:t>
            </a:r>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13</a:t>
            </a:fld>
            <a:endParaRPr lang="nl-NL"/>
          </a:p>
        </p:txBody>
      </p:sp>
    </p:spTree>
    <p:extLst>
      <p:ext uri="{BB962C8B-B14F-4D97-AF65-F5344CB8AC3E}">
        <p14:creationId xmlns:p14="http://schemas.microsoft.com/office/powerpoint/2010/main" val="2614524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14</a:t>
            </a:fld>
            <a:endParaRPr lang="nl-NL"/>
          </a:p>
        </p:txBody>
      </p:sp>
    </p:spTree>
    <p:extLst>
      <p:ext uri="{BB962C8B-B14F-4D97-AF65-F5344CB8AC3E}">
        <p14:creationId xmlns:p14="http://schemas.microsoft.com/office/powerpoint/2010/main" val="1508963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Elk teamlid in het </a:t>
            </a:r>
            <a:r>
              <a:rPr lang="nl-NL" dirty="0" err="1"/>
              <a:t>subgroepje</a:t>
            </a:r>
            <a:r>
              <a:rPr lang="nl-NL" dirty="0"/>
              <a:t> noteert drie </a:t>
            </a:r>
            <a:r>
              <a:rPr lang="nl-NL" dirty="0" err="1"/>
              <a:t>verbeterideeen</a:t>
            </a:r>
            <a:r>
              <a:rPr lang="nl-NL" dirty="0"/>
              <a:t> die voor hem/haar komend schooljaar meeste prioriteit hebben. Wees zo concreet en specifiek mogelijk in je omschrijving. Zorg dat de korte zin in ieder geval een werkwoord en onderwerp bevat en liefst nog een precisering (bv voor wie of welk vak of …). Voorbeeld: </a:t>
            </a:r>
            <a:r>
              <a:rPr lang="nl-NL" i="1" dirty="0"/>
              <a:t>Resultaten voor vak rekenen verhogen bij eerstejaars.</a:t>
            </a:r>
            <a:r>
              <a:rPr lang="nl-NL" dirty="0"/>
              <a:t> Schat hierbij de verwachte impact voor de leerlingen/studenten en de haalbaarheid in en noteer dit (-/0/+ voor lage, middelmatige of hoge impact, idem voor haalbaarheid).</a:t>
            </a:r>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3</a:t>
            </a:fld>
            <a:endParaRPr lang="nl-NL"/>
          </a:p>
        </p:txBody>
      </p:sp>
    </p:spTree>
    <p:extLst>
      <p:ext uri="{BB962C8B-B14F-4D97-AF65-F5344CB8AC3E}">
        <p14:creationId xmlns:p14="http://schemas.microsoft.com/office/powerpoint/2010/main" val="3536220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Neem het eerste idee op de vorige pagina en zet dit bij verbeterthema A (</a:t>
            </a:r>
            <a:r>
              <a:rPr lang="nl-NL" dirty="0" err="1"/>
              <a:t>Cntr</a:t>
            </a:r>
            <a:r>
              <a:rPr lang="nl-NL" dirty="0"/>
              <a:t> X en </a:t>
            </a:r>
            <a:r>
              <a:rPr lang="nl-NL" dirty="0" err="1"/>
              <a:t>Cntr</a:t>
            </a:r>
            <a:r>
              <a:rPr lang="nl-NL" dirty="0"/>
              <a:t> V). Inbrenger licht toe indien nodig. Vraag aan de anderen: wie heeft er een idee dat hier erg op lijkt of nauw bij aansluit? Knip/Plak het onder het voorgaande idee in de kolom van verbeterthema A. Ga naar een volgend teamlid en plak zijn/haar bovenste idee bij verbeterthema B, enzovoorts. Doorloop de kolommen en bedenk best passende omschrijving van de thema’s en noteer in bovenste post-it. Laat ieder bij 3 voorkeursthema’s zijn/haar naam noteren. Identificeer de top 3 (met de meeste namen/stemmen). Kopieer deze naar het teamblad.</a:t>
            </a:r>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4</a:t>
            </a:fld>
            <a:endParaRPr lang="nl-NL"/>
          </a:p>
        </p:txBody>
      </p:sp>
    </p:spTree>
    <p:extLst>
      <p:ext uri="{BB962C8B-B14F-4D97-AF65-F5344CB8AC3E}">
        <p14:creationId xmlns:p14="http://schemas.microsoft.com/office/powerpoint/2010/main" val="2998626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Elk teamlid in het </a:t>
            </a:r>
            <a:r>
              <a:rPr lang="nl-NL" dirty="0" err="1"/>
              <a:t>subgroepje</a:t>
            </a:r>
            <a:r>
              <a:rPr lang="nl-NL" dirty="0"/>
              <a:t> noteert drie </a:t>
            </a:r>
            <a:r>
              <a:rPr lang="nl-NL" dirty="0" err="1"/>
              <a:t>verbeterideeen</a:t>
            </a:r>
            <a:r>
              <a:rPr lang="nl-NL" dirty="0"/>
              <a:t> die voor hem/haar komend schooljaar meeste prioriteit hebben. Wees zo concreet en specifiek mogelijk in je omschrijving. Zorg dat de korte zin in ieder geval een werkwoord en onderwerp bevat en liefst nog een precisering (bv voor wie of welk vak of …). Voorbeeld: </a:t>
            </a:r>
            <a:r>
              <a:rPr lang="nl-NL" i="1" dirty="0"/>
              <a:t>Resultaten voor vak rekenen verhogen bij eerstejaars.</a:t>
            </a:r>
            <a:r>
              <a:rPr lang="nl-NL" dirty="0"/>
              <a:t> Schat hierbij de verwachte impact voor de leerlingen/studenten en de haalbaarheid in en noteer dit (-/0/+ voor lage, middelmatige of hoge impact, idem voor haalbaarheid).</a:t>
            </a:r>
          </a:p>
          <a:p>
            <a:endParaRPr lang="nl-NL" dirty="0"/>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5</a:t>
            </a:fld>
            <a:endParaRPr lang="nl-NL"/>
          </a:p>
        </p:txBody>
      </p:sp>
    </p:spTree>
    <p:extLst>
      <p:ext uri="{BB962C8B-B14F-4D97-AF65-F5344CB8AC3E}">
        <p14:creationId xmlns:p14="http://schemas.microsoft.com/office/powerpoint/2010/main" val="275088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Neem het eerste idee op de vorige pagina en zet dit bij verbeterthema A (</a:t>
            </a:r>
            <a:r>
              <a:rPr lang="nl-NL" dirty="0" err="1"/>
              <a:t>Cntr</a:t>
            </a:r>
            <a:r>
              <a:rPr lang="nl-NL" dirty="0"/>
              <a:t> X en </a:t>
            </a:r>
            <a:r>
              <a:rPr lang="nl-NL" dirty="0" err="1"/>
              <a:t>Cntr</a:t>
            </a:r>
            <a:r>
              <a:rPr lang="nl-NL" dirty="0"/>
              <a:t> V). Inbrenger licht toe indien nodig. Vraag aan de anderen: wie heeft er een idee dat hier erg op lijkt of nauw bij aansluit? Knip/Plak het onder het voorgaande idee in de kolom van verbeterthema A. Ga naar een volgend teamlid en plak zijn/haar bovenste idee bij verbeterthema B, enzovoorts. Doorloop de kolommen en bedenk best passende omschrijving van de thema’s en noteer in bovenste post-it. Laat ieder bij 3 voorkeursthema’s zijn/haar naam noteren. Identificeer de top 3 (met de meeste namen/stemmen). Kopieer deze naar het teamblad.</a:t>
            </a:r>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6</a:t>
            </a:fld>
            <a:endParaRPr lang="nl-NL"/>
          </a:p>
        </p:txBody>
      </p:sp>
    </p:spTree>
    <p:extLst>
      <p:ext uri="{BB962C8B-B14F-4D97-AF65-F5344CB8AC3E}">
        <p14:creationId xmlns:p14="http://schemas.microsoft.com/office/powerpoint/2010/main" val="3861462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Elk teamlid in het </a:t>
            </a:r>
            <a:r>
              <a:rPr lang="nl-NL" dirty="0" err="1"/>
              <a:t>subgroepje</a:t>
            </a:r>
            <a:r>
              <a:rPr lang="nl-NL" dirty="0"/>
              <a:t> noteert drie </a:t>
            </a:r>
            <a:r>
              <a:rPr lang="nl-NL" dirty="0" err="1"/>
              <a:t>verbeterideeen</a:t>
            </a:r>
            <a:r>
              <a:rPr lang="nl-NL" dirty="0"/>
              <a:t> die voor hem/haar komend schooljaar meeste prioriteit hebben. Wees zo concreet en specifiek mogelijk in je omschrijving. Zorg dat de korte zin in ieder geval een werkwoord en onderwerp bevat en liefst nog een precisering (bv voor wie of welk vak of …). Voorbeeld: </a:t>
            </a:r>
            <a:r>
              <a:rPr lang="nl-NL" i="1" dirty="0"/>
              <a:t>Resultaten voor vak rekenen verhogen bij eerstejaars.</a:t>
            </a:r>
            <a:r>
              <a:rPr lang="nl-NL" dirty="0"/>
              <a:t> Schat hierbij de verwachte impact voor de leerlingen/studenten en de haalbaarheid in en noteer dit (-/0/+ voor lage, middelmatige of hoge impact, idem voor haalbaarheid).</a:t>
            </a:r>
          </a:p>
          <a:p>
            <a:endParaRPr lang="nl-NL" dirty="0"/>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7</a:t>
            </a:fld>
            <a:endParaRPr lang="nl-NL"/>
          </a:p>
        </p:txBody>
      </p:sp>
    </p:spTree>
    <p:extLst>
      <p:ext uri="{BB962C8B-B14F-4D97-AF65-F5344CB8AC3E}">
        <p14:creationId xmlns:p14="http://schemas.microsoft.com/office/powerpoint/2010/main" val="2684095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Neem het eerste idee op de vorige pagina en zet dit bij verbeterthema A (</a:t>
            </a:r>
            <a:r>
              <a:rPr lang="nl-NL" dirty="0" err="1"/>
              <a:t>Cntr</a:t>
            </a:r>
            <a:r>
              <a:rPr lang="nl-NL" dirty="0"/>
              <a:t> X en </a:t>
            </a:r>
            <a:r>
              <a:rPr lang="nl-NL" dirty="0" err="1"/>
              <a:t>Cntr</a:t>
            </a:r>
            <a:r>
              <a:rPr lang="nl-NL" dirty="0"/>
              <a:t> V). Inbrenger licht toe indien nodig. Vraag aan de anderen: wie heeft er een idee dat hier erg op lijkt of nauw bij aansluit? Knip/Plak het onder het voorgaande idee in de kolom van verbeterthema A. Ga naar een volgend teamlid en plak zijn/haar bovenste idee bij verbeterthema B, enzovoorts. Doorloop de kolommen en bedenk best passende omschrijving van de thema’s en noteer in bovenste post-it. Laat ieder bij 3 voorkeursthema’s zijn/haar naam noteren. Identificeer de top 3 (met de meeste namen/stemmen). Kopieer deze naar het teamblad.</a:t>
            </a:r>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8</a:t>
            </a:fld>
            <a:endParaRPr lang="nl-NL"/>
          </a:p>
        </p:txBody>
      </p:sp>
    </p:spTree>
    <p:extLst>
      <p:ext uri="{BB962C8B-B14F-4D97-AF65-F5344CB8AC3E}">
        <p14:creationId xmlns:p14="http://schemas.microsoft.com/office/powerpoint/2010/main" val="603030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Elk teamlid in het </a:t>
            </a:r>
            <a:r>
              <a:rPr lang="nl-NL" dirty="0" err="1"/>
              <a:t>subgroepje</a:t>
            </a:r>
            <a:r>
              <a:rPr lang="nl-NL" dirty="0"/>
              <a:t> noteert drie </a:t>
            </a:r>
            <a:r>
              <a:rPr lang="nl-NL" dirty="0" err="1"/>
              <a:t>verbeterideeen</a:t>
            </a:r>
            <a:r>
              <a:rPr lang="nl-NL" dirty="0"/>
              <a:t> die voor hem/haar komend schooljaar meeste prioriteit hebben. Wees zo concreet en specifiek mogelijk in je omschrijving. Zorg dat de korte zin in ieder geval een werkwoord en onderwerp bevat en liefst nog een precisering (bv voor wie of welk vak of …). Voorbeeld: </a:t>
            </a:r>
            <a:r>
              <a:rPr lang="nl-NL" i="1" dirty="0"/>
              <a:t>Resultaten voor vak rekenen verhogen bij eerstejaars.</a:t>
            </a:r>
            <a:r>
              <a:rPr lang="nl-NL" dirty="0"/>
              <a:t> Schat hierbij de verwachte impact voor de leerlingen/studenten en de haalbaarheid in en noteer dit (-/0/+ voor lage, middelmatige of hoge impact, idem voor haalbaarheid).</a:t>
            </a:r>
          </a:p>
          <a:p>
            <a:endParaRPr lang="nl-NL" dirty="0"/>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9</a:t>
            </a:fld>
            <a:endParaRPr lang="nl-NL"/>
          </a:p>
        </p:txBody>
      </p:sp>
    </p:spTree>
    <p:extLst>
      <p:ext uri="{BB962C8B-B14F-4D97-AF65-F5344CB8AC3E}">
        <p14:creationId xmlns:p14="http://schemas.microsoft.com/office/powerpoint/2010/main" val="2689313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Neem het eerste idee op de vorige pagina en zet dit bij verbeterthema A (</a:t>
            </a:r>
            <a:r>
              <a:rPr lang="nl-NL" dirty="0" err="1"/>
              <a:t>Cntr</a:t>
            </a:r>
            <a:r>
              <a:rPr lang="nl-NL" dirty="0"/>
              <a:t> X en </a:t>
            </a:r>
            <a:r>
              <a:rPr lang="nl-NL" dirty="0" err="1"/>
              <a:t>Cntr</a:t>
            </a:r>
            <a:r>
              <a:rPr lang="nl-NL" dirty="0"/>
              <a:t> V). Inbrenger licht toe indien nodig. Vraag aan de anderen: wie heeft er een idee dat hier erg op lijkt of nauw bij aansluit? Knip/Plak het onder het voorgaande idee in de kolom van verbeterthema A. Ga naar een volgend teamlid en plak zijn/haar bovenste idee bij verbeterthema B, enzovoorts. Doorloop de kolommen en bedenk best passende omschrijving van de thema’s en noteer in bovenste post-it. Laat ieder bij 3 voorkeursthema’s zijn/haar naam noteren. Identificeer de top 3 (met de meeste namen/stemmen). Kopieer deze naar het teamblad.</a:t>
            </a:r>
          </a:p>
        </p:txBody>
      </p:sp>
      <p:sp>
        <p:nvSpPr>
          <p:cNvPr id="4" name="Tijdelijke aanduiding voor dianummer 3"/>
          <p:cNvSpPr>
            <a:spLocks noGrp="1"/>
          </p:cNvSpPr>
          <p:nvPr>
            <p:ph type="sldNum" sz="quarter" idx="5"/>
          </p:nvPr>
        </p:nvSpPr>
        <p:spPr/>
        <p:txBody>
          <a:bodyPr/>
          <a:lstStyle/>
          <a:p>
            <a:fld id="{F4EBCB0D-08AB-4451-85A7-69695861549F}" type="slidenum">
              <a:rPr lang="nl-NL" smtClean="0"/>
              <a:t>10</a:t>
            </a:fld>
            <a:endParaRPr lang="nl-NL"/>
          </a:p>
        </p:txBody>
      </p:sp>
    </p:spTree>
    <p:extLst>
      <p:ext uri="{BB962C8B-B14F-4D97-AF65-F5344CB8AC3E}">
        <p14:creationId xmlns:p14="http://schemas.microsoft.com/office/powerpoint/2010/main" val="2671042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F17E24E-DA8A-49AC-8F30-F883A5E8DB6C}" type="datetimeFigureOut">
              <a:rPr lang="nl-NL" smtClean="0"/>
              <a:t>13-5-2020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1612546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F17E24E-DA8A-49AC-8F30-F883A5E8DB6C}" type="datetimeFigureOut">
              <a:rPr lang="nl-NL" smtClean="0"/>
              <a:t>13-5-2020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403300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F17E24E-DA8A-49AC-8F30-F883A5E8DB6C}" type="datetimeFigureOut">
              <a:rPr lang="nl-NL" smtClean="0"/>
              <a:t>13-5-2020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174945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F17E24E-DA8A-49AC-8F30-F883A5E8DB6C}" type="datetimeFigureOut">
              <a:rPr lang="nl-NL" smtClean="0"/>
              <a:t>13-5-2020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129466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F17E24E-DA8A-49AC-8F30-F883A5E8DB6C}" type="datetimeFigureOut">
              <a:rPr lang="nl-NL" smtClean="0"/>
              <a:t>13-5-2020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3267562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F17E24E-DA8A-49AC-8F30-F883A5E8DB6C}" type="datetimeFigureOut">
              <a:rPr lang="nl-NL" smtClean="0"/>
              <a:t>13-5-2020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100976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F17E24E-DA8A-49AC-8F30-F883A5E8DB6C}" type="datetimeFigureOut">
              <a:rPr lang="nl-NL" smtClean="0"/>
              <a:t>13-5-2020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355585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F17E24E-DA8A-49AC-8F30-F883A5E8DB6C}" type="datetimeFigureOut">
              <a:rPr lang="nl-NL" smtClean="0"/>
              <a:t>13-5-2020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340029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7E24E-DA8A-49AC-8F30-F883A5E8DB6C}" type="datetimeFigureOut">
              <a:rPr lang="nl-NL" smtClean="0"/>
              <a:t>13-5-2020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4027196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F17E24E-DA8A-49AC-8F30-F883A5E8DB6C}" type="datetimeFigureOut">
              <a:rPr lang="nl-NL" smtClean="0"/>
              <a:t>13-5-2020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397709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F17E24E-DA8A-49AC-8F30-F883A5E8DB6C}" type="datetimeFigureOut">
              <a:rPr lang="nl-NL" smtClean="0"/>
              <a:t>13-5-2020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FC10610-D2B8-4DA7-8AE1-F8D251DAB13E}" type="slidenum">
              <a:rPr lang="nl-NL" smtClean="0"/>
              <a:t>‹nr.›</a:t>
            </a:fld>
            <a:endParaRPr lang="nl-NL"/>
          </a:p>
        </p:txBody>
      </p:sp>
    </p:spTree>
    <p:extLst>
      <p:ext uri="{BB962C8B-B14F-4D97-AF65-F5344CB8AC3E}">
        <p14:creationId xmlns:p14="http://schemas.microsoft.com/office/powerpoint/2010/main" val="1154524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7E24E-DA8A-49AC-8F30-F883A5E8DB6C}" type="datetimeFigureOut">
              <a:rPr lang="nl-NL" smtClean="0"/>
              <a:t>13-5-2020</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10610-D2B8-4DA7-8AE1-F8D251DAB13E}" type="slidenum">
              <a:rPr lang="nl-NL" smtClean="0"/>
              <a:t>‹nr.›</a:t>
            </a:fld>
            <a:endParaRPr lang="nl-NL"/>
          </a:p>
        </p:txBody>
      </p:sp>
    </p:spTree>
    <p:extLst>
      <p:ext uri="{BB962C8B-B14F-4D97-AF65-F5344CB8AC3E}">
        <p14:creationId xmlns:p14="http://schemas.microsoft.com/office/powerpoint/2010/main" val="25060752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droog.wordpress.com/2016/05/12/van-krijtbord-naar-verbeterbor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CAA1F8BF-215E-4BEB-82A8-4B0F68DB8EC9}"/>
              </a:ext>
            </a:extLst>
          </p:cNvPr>
          <p:cNvSpPr txBox="1"/>
          <p:nvPr/>
        </p:nvSpPr>
        <p:spPr>
          <a:xfrm>
            <a:off x="3240687" y="3801960"/>
            <a:ext cx="8148802" cy="1446550"/>
          </a:xfrm>
          <a:prstGeom prst="rect">
            <a:avLst/>
          </a:prstGeom>
          <a:noFill/>
        </p:spPr>
        <p:txBody>
          <a:bodyPr wrap="square" rtlCol="0">
            <a:spAutoFit/>
          </a:bodyPr>
          <a:lstStyle/>
          <a:p>
            <a:r>
              <a:rPr lang="nl-NL" sz="4400" dirty="0"/>
              <a:t>Werkblad voor online jaarbord sessie met je team</a:t>
            </a:r>
          </a:p>
        </p:txBody>
      </p:sp>
      <p:pic>
        <p:nvPicPr>
          <p:cNvPr id="3" name="Afbeelding 2">
            <a:extLst>
              <a:ext uri="{FF2B5EF4-FFF2-40B4-BE49-F238E27FC236}">
                <a16:creationId xmlns:a16="http://schemas.microsoft.com/office/drawing/2014/main" id="{BB511B4C-78F8-4678-A50E-8CD9CACCAFF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59757" y="0"/>
            <a:ext cx="4678102" cy="3524168"/>
          </a:xfrm>
          <a:prstGeom prst="rect">
            <a:avLst/>
          </a:prstGeom>
        </p:spPr>
      </p:pic>
      <p:sp>
        <p:nvSpPr>
          <p:cNvPr id="6" name="Ondertitel 2">
            <a:extLst>
              <a:ext uri="{FF2B5EF4-FFF2-40B4-BE49-F238E27FC236}">
                <a16:creationId xmlns:a16="http://schemas.microsoft.com/office/drawing/2014/main" id="{46B942DF-B2A4-4E9E-87B9-DAAE3BE08693}"/>
              </a:ext>
            </a:extLst>
          </p:cNvPr>
          <p:cNvSpPr>
            <a:spLocks noGrp="1"/>
          </p:cNvSpPr>
          <p:nvPr>
            <p:ph type="subTitle" idx="1"/>
          </p:nvPr>
        </p:nvSpPr>
        <p:spPr>
          <a:xfrm>
            <a:off x="3240687" y="5416392"/>
            <a:ext cx="5710842" cy="219820"/>
          </a:xfrm>
        </p:spPr>
        <p:txBody>
          <a:bodyPr>
            <a:noAutofit/>
          </a:bodyPr>
          <a:lstStyle/>
          <a:p>
            <a:pPr algn="l"/>
            <a:r>
              <a:rPr lang="nl-NL" sz="1400" dirty="0">
                <a:solidFill>
                  <a:srgbClr val="00B0F0"/>
                </a:solidFill>
              </a:rPr>
              <a:t>Mei  2020</a:t>
            </a:r>
          </a:p>
        </p:txBody>
      </p:sp>
    </p:spTree>
    <p:extLst>
      <p:ext uri="{BB962C8B-B14F-4D97-AF65-F5344CB8AC3E}">
        <p14:creationId xmlns:p14="http://schemas.microsoft.com/office/powerpoint/2010/main" val="1854473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Rechte verbindingslijn 9">
            <a:extLst>
              <a:ext uri="{FF2B5EF4-FFF2-40B4-BE49-F238E27FC236}">
                <a16:creationId xmlns:a16="http://schemas.microsoft.com/office/drawing/2014/main" id="{4B7A7C02-9EA8-4F9D-AC62-9182527488D9}"/>
              </a:ext>
            </a:extLst>
          </p:cNvPr>
          <p:cNvCxnSpPr/>
          <p:nvPr/>
        </p:nvCxnSpPr>
        <p:spPr>
          <a:xfrm>
            <a:off x="34988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49F4A885-2D3C-43AC-A5E3-4153AEEEFEAC}"/>
              </a:ext>
            </a:extLst>
          </p:cNvPr>
          <p:cNvCxnSpPr/>
          <p:nvPr/>
        </p:nvCxnSpPr>
        <p:spPr>
          <a:xfrm>
            <a:off x="51954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69F63950-9E90-4704-98F2-51D3204DEE5B}"/>
              </a:ext>
            </a:extLst>
          </p:cNvPr>
          <p:cNvCxnSpPr/>
          <p:nvPr/>
        </p:nvCxnSpPr>
        <p:spPr>
          <a:xfrm>
            <a:off x="68920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232B87B6-116E-4FDB-8511-C4643491DAB5}"/>
              </a:ext>
            </a:extLst>
          </p:cNvPr>
          <p:cNvCxnSpPr/>
          <p:nvPr/>
        </p:nvCxnSpPr>
        <p:spPr>
          <a:xfrm>
            <a:off x="85886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98149324-1B91-4D5B-AB92-32C23C434797}"/>
              </a:ext>
            </a:extLst>
          </p:cNvPr>
          <p:cNvCxnSpPr/>
          <p:nvPr/>
        </p:nvCxnSpPr>
        <p:spPr>
          <a:xfrm>
            <a:off x="10285219"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6" name="Rechte verbindingslijn 25">
            <a:extLst>
              <a:ext uri="{FF2B5EF4-FFF2-40B4-BE49-F238E27FC236}">
                <a16:creationId xmlns:a16="http://schemas.microsoft.com/office/drawing/2014/main" id="{754D010B-C30B-44E1-96D9-EA3AF778F9DF}"/>
              </a:ext>
            </a:extLst>
          </p:cNvPr>
          <p:cNvCxnSpPr/>
          <p:nvPr/>
        </p:nvCxnSpPr>
        <p:spPr>
          <a:xfrm>
            <a:off x="18022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5" name="Rechthoek 14">
            <a:extLst>
              <a:ext uri="{FF2B5EF4-FFF2-40B4-BE49-F238E27FC236}">
                <a16:creationId xmlns:a16="http://schemas.microsoft.com/office/drawing/2014/main" id="{D3BF4302-D0C4-45B7-A75F-1F16116201D6}"/>
              </a:ext>
            </a:extLst>
          </p:cNvPr>
          <p:cNvSpPr/>
          <p:nvPr/>
        </p:nvSpPr>
        <p:spPr>
          <a:xfrm>
            <a:off x="295897" y="5534033"/>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6" name="Rechthoek 15">
            <a:extLst>
              <a:ext uri="{FF2B5EF4-FFF2-40B4-BE49-F238E27FC236}">
                <a16:creationId xmlns:a16="http://schemas.microsoft.com/office/drawing/2014/main" id="{0337F505-AD5C-4076-A85F-A05D39C1C464}"/>
              </a:ext>
            </a:extLst>
          </p:cNvPr>
          <p:cNvSpPr/>
          <p:nvPr/>
        </p:nvSpPr>
        <p:spPr>
          <a:xfrm>
            <a:off x="1979197"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7" name="Rechthoek 16">
            <a:extLst>
              <a:ext uri="{FF2B5EF4-FFF2-40B4-BE49-F238E27FC236}">
                <a16:creationId xmlns:a16="http://schemas.microsoft.com/office/drawing/2014/main" id="{D3FD5BE4-8B74-4DBB-8CCA-817922FFCB68}"/>
              </a:ext>
            </a:extLst>
          </p:cNvPr>
          <p:cNvSpPr/>
          <p:nvPr/>
        </p:nvSpPr>
        <p:spPr>
          <a:xfrm>
            <a:off x="3674058"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8" name="Rechthoek 17">
            <a:extLst>
              <a:ext uri="{FF2B5EF4-FFF2-40B4-BE49-F238E27FC236}">
                <a16:creationId xmlns:a16="http://schemas.microsoft.com/office/drawing/2014/main" id="{BCA3255A-A629-4613-86CD-68313918BDD5}"/>
              </a:ext>
            </a:extLst>
          </p:cNvPr>
          <p:cNvSpPr/>
          <p:nvPr/>
        </p:nvSpPr>
        <p:spPr>
          <a:xfrm>
            <a:off x="5373009"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9" name="Rechthoek 18">
            <a:extLst>
              <a:ext uri="{FF2B5EF4-FFF2-40B4-BE49-F238E27FC236}">
                <a16:creationId xmlns:a16="http://schemas.microsoft.com/office/drawing/2014/main" id="{8577BBA6-E4AB-41DF-BF71-0FBF4BCA7B0A}"/>
              </a:ext>
            </a:extLst>
          </p:cNvPr>
          <p:cNvSpPr/>
          <p:nvPr/>
        </p:nvSpPr>
        <p:spPr>
          <a:xfrm>
            <a:off x="7054541"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1" name="Rechthoek 20">
            <a:extLst>
              <a:ext uri="{FF2B5EF4-FFF2-40B4-BE49-F238E27FC236}">
                <a16:creationId xmlns:a16="http://schemas.microsoft.com/office/drawing/2014/main" id="{D4BED779-D51E-4C0E-BD9B-497E9AE8E779}"/>
              </a:ext>
            </a:extLst>
          </p:cNvPr>
          <p:cNvSpPr/>
          <p:nvPr/>
        </p:nvSpPr>
        <p:spPr>
          <a:xfrm>
            <a:off x="10480326"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2" name="Rechthoek 21">
            <a:extLst>
              <a:ext uri="{FF2B5EF4-FFF2-40B4-BE49-F238E27FC236}">
                <a16:creationId xmlns:a16="http://schemas.microsoft.com/office/drawing/2014/main" id="{0FDD5334-CD18-42EE-AED3-D68A96A101B5}"/>
              </a:ext>
            </a:extLst>
          </p:cNvPr>
          <p:cNvSpPr/>
          <p:nvPr/>
        </p:nvSpPr>
        <p:spPr>
          <a:xfrm>
            <a:off x="8805823"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graphicFrame>
        <p:nvGraphicFramePr>
          <p:cNvPr id="23" name="Tabel 36">
            <a:extLst>
              <a:ext uri="{FF2B5EF4-FFF2-40B4-BE49-F238E27FC236}">
                <a16:creationId xmlns:a16="http://schemas.microsoft.com/office/drawing/2014/main" id="{34FFF457-5E2A-468B-8E1C-1724B944F6AF}"/>
              </a:ext>
            </a:extLst>
          </p:cNvPr>
          <p:cNvGraphicFramePr>
            <a:graphicFrameLocks noGrp="1"/>
          </p:cNvGraphicFramePr>
          <p:nvPr>
            <p:extLst>
              <p:ext uri="{D42A27DB-BD31-4B8C-83A1-F6EECF244321}">
                <p14:modId xmlns:p14="http://schemas.microsoft.com/office/powerpoint/2010/main" val="384140600"/>
              </p:ext>
            </p:extLst>
          </p:nvPr>
        </p:nvGraphicFramePr>
        <p:xfrm>
          <a:off x="17812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A</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891190678"/>
                  </a:ext>
                </a:extLst>
              </a:tr>
            </a:tbl>
          </a:graphicData>
        </a:graphic>
      </p:graphicFrame>
      <p:graphicFrame>
        <p:nvGraphicFramePr>
          <p:cNvPr id="24" name="Tabel 36">
            <a:extLst>
              <a:ext uri="{FF2B5EF4-FFF2-40B4-BE49-F238E27FC236}">
                <a16:creationId xmlns:a16="http://schemas.microsoft.com/office/drawing/2014/main" id="{CDB1B7B2-9DD6-4F58-B80E-EF4E303EDB09}"/>
              </a:ext>
            </a:extLst>
          </p:cNvPr>
          <p:cNvGraphicFramePr>
            <a:graphicFrameLocks noGrp="1"/>
          </p:cNvGraphicFramePr>
          <p:nvPr>
            <p:extLst>
              <p:ext uri="{D42A27DB-BD31-4B8C-83A1-F6EECF244321}">
                <p14:modId xmlns:p14="http://schemas.microsoft.com/office/powerpoint/2010/main" val="2434183045"/>
              </p:ext>
            </p:extLst>
          </p:nvPr>
        </p:nvGraphicFramePr>
        <p:xfrm>
          <a:off x="1981525"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B</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891190678"/>
                  </a:ext>
                </a:extLst>
              </a:tr>
            </a:tbl>
          </a:graphicData>
        </a:graphic>
      </p:graphicFrame>
      <p:graphicFrame>
        <p:nvGraphicFramePr>
          <p:cNvPr id="25" name="Tabel 36">
            <a:extLst>
              <a:ext uri="{FF2B5EF4-FFF2-40B4-BE49-F238E27FC236}">
                <a16:creationId xmlns:a16="http://schemas.microsoft.com/office/drawing/2014/main" id="{0B2A904C-DD77-4C53-8A48-937471CE8CC8}"/>
              </a:ext>
            </a:extLst>
          </p:cNvPr>
          <p:cNvGraphicFramePr>
            <a:graphicFrameLocks noGrp="1"/>
          </p:cNvGraphicFramePr>
          <p:nvPr>
            <p:extLst>
              <p:ext uri="{D42A27DB-BD31-4B8C-83A1-F6EECF244321}">
                <p14:modId xmlns:p14="http://schemas.microsoft.com/office/powerpoint/2010/main" val="732586228"/>
              </p:ext>
            </p:extLst>
          </p:nvPr>
        </p:nvGraphicFramePr>
        <p:xfrm>
          <a:off x="3660609"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C</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891190678"/>
                  </a:ext>
                </a:extLst>
              </a:tr>
            </a:tbl>
          </a:graphicData>
        </a:graphic>
      </p:graphicFrame>
      <p:graphicFrame>
        <p:nvGraphicFramePr>
          <p:cNvPr id="27" name="Tabel 36">
            <a:extLst>
              <a:ext uri="{FF2B5EF4-FFF2-40B4-BE49-F238E27FC236}">
                <a16:creationId xmlns:a16="http://schemas.microsoft.com/office/drawing/2014/main" id="{BF9ECBDC-6CB3-4A34-91B2-EAC97B5DCF5C}"/>
              </a:ext>
            </a:extLst>
          </p:cNvPr>
          <p:cNvGraphicFramePr>
            <a:graphicFrameLocks noGrp="1"/>
          </p:cNvGraphicFramePr>
          <p:nvPr>
            <p:extLst>
              <p:ext uri="{D42A27DB-BD31-4B8C-83A1-F6EECF244321}">
                <p14:modId xmlns:p14="http://schemas.microsoft.com/office/powerpoint/2010/main" val="2617064917"/>
              </p:ext>
            </p:extLst>
          </p:nvPr>
        </p:nvGraphicFramePr>
        <p:xfrm>
          <a:off x="533511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D</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891190678"/>
                  </a:ext>
                </a:extLst>
              </a:tr>
            </a:tbl>
          </a:graphicData>
        </a:graphic>
      </p:graphicFrame>
      <p:graphicFrame>
        <p:nvGraphicFramePr>
          <p:cNvPr id="28" name="Tabel 36">
            <a:extLst>
              <a:ext uri="{FF2B5EF4-FFF2-40B4-BE49-F238E27FC236}">
                <a16:creationId xmlns:a16="http://schemas.microsoft.com/office/drawing/2014/main" id="{00821BFE-A815-4A86-8D01-17DC16465D5F}"/>
              </a:ext>
            </a:extLst>
          </p:cNvPr>
          <p:cNvGraphicFramePr>
            <a:graphicFrameLocks noGrp="1"/>
          </p:cNvGraphicFramePr>
          <p:nvPr>
            <p:extLst>
              <p:ext uri="{D42A27DB-BD31-4B8C-83A1-F6EECF244321}">
                <p14:modId xmlns:p14="http://schemas.microsoft.com/office/powerpoint/2010/main" val="1879032242"/>
              </p:ext>
            </p:extLst>
          </p:nvPr>
        </p:nvGraphicFramePr>
        <p:xfrm>
          <a:off x="703171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E</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891190678"/>
                  </a:ext>
                </a:extLst>
              </a:tr>
            </a:tbl>
          </a:graphicData>
        </a:graphic>
      </p:graphicFrame>
      <p:graphicFrame>
        <p:nvGraphicFramePr>
          <p:cNvPr id="29" name="Tabel 36">
            <a:extLst>
              <a:ext uri="{FF2B5EF4-FFF2-40B4-BE49-F238E27FC236}">
                <a16:creationId xmlns:a16="http://schemas.microsoft.com/office/drawing/2014/main" id="{682DEDFE-377C-4A20-B3C9-451564204831}"/>
              </a:ext>
            </a:extLst>
          </p:cNvPr>
          <p:cNvGraphicFramePr>
            <a:graphicFrameLocks noGrp="1"/>
          </p:cNvGraphicFramePr>
          <p:nvPr>
            <p:extLst>
              <p:ext uri="{D42A27DB-BD31-4B8C-83A1-F6EECF244321}">
                <p14:modId xmlns:p14="http://schemas.microsoft.com/office/powerpoint/2010/main" val="3429535103"/>
              </p:ext>
            </p:extLst>
          </p:nvPr>
        </p:nvGraphicFramePr>
        <p:xfrm>
          <a:off x="8738367"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F</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891190678"/>
                  </a:ext>
                </a:extLst>
              </a:tr>
            </a:tbl>
          </a:graphicData>
        </a:graphic>
      </p:graphicFrame>
      <p:graphicFrame>
        <p:nvGraphicFramePr>
          <p:cNvPr id="30" name="Tabel 36">
            <a:extLst>
              <a:ext uri="{FF2B5EF4-FFF2-40B4-BE49-F238E27FC236}">
                <a16:creationId xmlns:a16="http://schemas.microsoft.com/office/drawing/2014/main" id="{ECBAD9FD-712E-4569-A492-8D94472151C8}"/>
              </a:ext>
            </a:extLst>
          </p:cNvPr>
          <p:cNvGraphicFramePr>
            <a:graphicFrameLocks noGrp="1"/>
          </p:cNvGraphicFramePr>
          <p:nvPr>
            <p:extLst>
              <p:ext uri="{D42A27DB-BD31-4B8C-83A1-F6EECF244321}">
                <p14:modId xmlns:p14="http://schemas.microsoft.com/office/powerpoint/2010/main" val="3871498676"/>
              </p:ext>
            </p:extLst>
          </p:nvPr>
        </p:nvGraphicFramePr>
        <p:xfrm>
          <a:off x="10466063"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G</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891190678"/>
                  </a:ext>
                </a:extLst>
              </a:tr>
            </a:tbl>
          </a:graphicData>
        </a:graphic>
      </p:graphicFrame>
    </p:spTree>
    <p:extLst>
      <p:ext uri="{BB962C8B-B14F-4D97-AF65-F5344CB8AC3E}">
        <p14:creationId xmlns:p14="http://schemas.microsoft.com/office/powerpoint/2010/main" val="874003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Rechte verbindingslijn 9">
            <a:extLst>
              <a:ext uri="{FF2B5EF4-FFF2-40B4-BE49-F238E27FC236}">
                <a16:creationId xmlns:a16="http://schemas.microsoft.com/office/drawing/2014/main" id="{4B7A7C02-9EA8-4F9D-AC62-9182527488D9}"/>
              </a:ext>
            </a:extLst>
          </p:cNvPr>
          <p:cNvCxnSpPr/>
          <p:nvPr/>
        </p:nvCxnSpPr>
        <p:spPr>
          <a:xfrm>
            <a:off x="34988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49F4A885-2D3C-43AC-A5E3-4153AEEEFEAC}"/>
              </a:ext>
            </a:extLst>
          </p:cNvPr>
          <p:cNvCxnSpPr/>
          <p:nvPr/>
        </p:nvCxnSpPr>
        <p:spPr>
          <a:xfrm>
            <a:off x="51954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69F63950-9E90-4704-98F2-51D3204DEE5B}"/>
              </a:ext>
            </a:extLst>
          </p:cNvPr>
          <p:cNvCxnSpPr/>
          <p:nvPr/>
        </p:nvCxnSpPr>
        <p:spPr>
          <a:xfrm>
            <a:off x="68920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232B87B6-116E-4FDB-8511-C4643491DAB5}"/>
              </a:ext>
            </a:extLst>
          </p:cNvPr>
          <p:cNvCxnSpPr/>
          <p:nvPr/>
        </p:nvCxnSpPr>
        <p:spPr>
          <a:xfrm>
            <a:off x="85886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98149324-1B91-4D5B-AB92-32C23C434797}"/>
              </a:ext>
            </a:extLst>
          </p:cNvPr>
          <p:cNvCxnSpPr/>
          <p:nvPr/>
        </p:nvCxnSpPr>
        <p:spPr>
          <a:xfrm>
            <a:off x="10285219"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0" name="Tekstvak 19">
            <a:extLst>
              <a:ext uri="{FF2B5EF4-FFF2-40B4-BE49-F238E27FC236}">
                <a16:creationId xmlns:a16="http://schemas.microsoft.com/office/drawing/2014/main" id="{7DD70EE3-2D37-4F38-980A-48EE80EA265C}"/>
              </a:ext>
            </a:extLst>
          </p:cNvPr>
          <p:cNvSpPr txBox="1"/>
          <p:nvPr/>
        </p:nvSpPr>
        <p:spPr>
          <a:xfrm>
            <a:off x="361507" y="0"/>
            <a:ext cx="1187826" cy="369332"/>
          </a:xfrm>
          <a:prstGeom prst="rect">
            <a:avLst/>
          </a:prstGeom>
          <a:noFill/>
        </p:spPr>
        <p:txBody>
          <a:bodyPr wrap="none" rtlCol="0">
            <a:spAutoFit/>
          </a:bodyPr>
          <a:lstStyle/>
          <a:p>
            <a:r>
              <a:rPr lang="nl-NL" dirty="0" err="1"/>
              <a:t>Subteam</a:t>
            </a:r>
            <a:r>
              <a:rPr lang="nl-NL" dirty="0"/>
              <a:t> 1</a:t>
            </a:r>
          </a:p>
        </p:txBody>
      </p:sp>
      <p:cxnSp>
        <p:nvCxnSpPr>
          <p:cNvPr id="26" name="Rechte verbindingslijn 25">
            <a:extLst>
              <a:ext uri="{FF2B5EF4-FFF2-40B4-BE49-F238E27FC236}">
                <a16:creationId xmlns:a16="http://schemas.microsoft.com/office/drawing/2014/main" id="{754D010B-C30B-44E1-96D9-EA3AF778F9DF}"/>
              </a:ext>
            </a:extLst>
          </p:cNvPr>
          <p:cNvCxnSpPr/>
          <p:nvPr/>
        </p:nvCxnSpPr>
        <p:spPr>
          <a:xfrm>
            <a:off x="18022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1" name="Tekstvak 30">
            <a:extLst>
              <a:ext uri="{FF2B5EF4-FFF2-40B4-BE49-F238E27FC236}">
                <a16:creationId xmlns:a16="http://schemas.microsoft.com/office/drawing/2014/main" id="{2A21EC27-0565-4CD6-875B-60B3DF24E0B6}"/>
              </a:ext>
            </a:extLst>
          </p:cNvPr>
          <p:cNvSpPr txBox="1"/>
          <p:nvPr/>
        </p:nvSpPr>
        <p:spPr>
          <a:xfrm>
            <a:off x="2212081" y="-1"/>
            <a:ext cx="1187826" cy="369332"/>
          </a:xfrm>
          <a:prstGeom prst="rect">
            <a:avLst/>
          </a:prstGeom>
          <a:noFill/>
        </p:spPr>
        <p:txBody>
          <a:bodyPr wrap="none" rtlCol="0">
            <a:spAutoFit/>
          </a:bodyPr>
          <a:lstStyle/>
          <a:p>
            <a:r>
              <a:rPr lang="nl-NL" dirty="0" err="1"/>
              <a:t>Subteam</a:t>
            </a:r>
            <a:r>
              <a:rPr lang="nl-NL" dirty="0"/>
              <a:t> 2</a:t>
            </a:r>
          </a:p>
        </p:txBody>
      </p:sp>
      <p:sp>
        <p:nvSpPr>
          <p:cNvPr id="32" name="Tekstvak 31">
            <a:extLst>
              <a:ext uri="{FF2B5EF4-FFF2-40B4-BE49-F238E27FC236}">
                <a16:creationId xmlns:a16="http://schemas.microsoft.com/office/drawing/2014/main" id="{DC026987-797E-48DB-BDE0-72B7DD8A57A8}"/>
              </a:ext>
            </a:extLst>
          </p:cNvPr>
          <p:cNvSpPr txBox="1"/>
          <p:nvPr/>
        </p:nvSpPr>
        <p:spPr>
          <a:xfrm>
            <a:off x="3838425" y="0"/>
            <a:ext cx="1187826" cy="369332"/>
          </a:xfrm>
          <a:prstGeom prst="rect">
            <a:avLst/>
          </a:prstGeom>
          <a:noFill/>
        </p:spPr>
        <p:txBody>
          <a:bodyPr wrap="none" rtlCol="0">
            <a:spAutoFit/>
          </a:bodyPr>
          <a:lstStyle/>
          <a:p>
            <a:r>
              <a:rPr lang="nl-NL" dirty="0" err="1"/>
              <a:t>Subteam</a:t>
            </a:r>
            <a:r>
              <a:rPr lang="nl-NL" dirty="0"/>
              <a:t> 3</a:t>
            </a:r>
          </a:p>
        </p:txBody>
      </p:sp>
      <p:sp>
        <p:nvSpPr>
          <p:cNvPr id="33" name="Tekstvak 32">
            <a:extLst>
              <a:ext uri="{FF2B5EF4-FFF2-40B4-BE49-F238E27FC236}">
                <a16:creationId xmlns:a16="http://schemas.microsoft.com/office/drawing/2014/main" id="{80E25BD3-7987-4DE3-901C-36BF99313A8B}"/>
              </a:ext>
            </a:extLst>
          </p:cNvPr>
          <p:cNvSpPr txBox="1"/>
          <p:nvPr/>
        </p:nvSpPr>
        <p:spPr>
          <a:xfrm>
            <a:off x="5521842" y="1"/>
            <a:ext cx="1187826" cy="369332"/>
          </a:xfrm>
          <a:prstGeom prst="rect">
            <a:avLst/>
          </a:prstGeom>
          <a:noFill/>
        </p:spPr>
        <p:txBody>
          <a:bodyPr wrap="none" rtlCol="0">
            <a:spAutoFit/>
          </a:bodyPr>
          <a:lstStyle/>
          <a:p>
            <a:r>
              <a:rPr lang="nl-NL" dirty="0" err="1"/>
              <a:t>Subteam</a:t>
            </a:r>
            <a:r>
              <a:rPr lang="nl-NL" dirty="0"/>
              <a:t> 4</a:t>
            </a:r>
          </a:p>
        </p:txBody>
      </p:sp>
      <p:sp>
        <p:nvSpPr>
          <p:cNvPr id="34" name="Tekstvak 33">
            <a:extLst>
              <a:ext uri="{FF2B5EF4-FFF2-40B4-BE49-F238E27FC236}">
                <a16:creationId xmlns:a16="http://schemas.microsoft.com/office/drawing/2014/main" id="{D1A761A0-7D41-4203-BA6F-5DE0AF18D84F}"/>
              </a:ext>
            </a:extLst>
          </p:cNvPr>
          <p:cNvSpPr txBox="1"/>
          <p:nvPr/>
        </p:nvSpPr>
        <p:spPr>
          <a:xfrm>
            <a:off x="7218846" y="10632"/>
            <a:ext cx="1187826" cy="369332"/>
          </a:xfrm>
          <a:prstGeom prst="rect">
            <a:avLst/>
          </a:prstGeom>
          <a:noFill/>
        </p:spPr>
        <p:txBody>
          <a:bodyPr wrap="none" rtlCol="0">
            <a:spAutoFit/>
          </a:bodyPr>
          <a:lstStyle/>
          <a:p>
            <a:r>
              <a:rPr lang="nl-NL" dirty="0" err="1"/>
              <a:t>Subteam</a:t>
            </a:r>
            <a:r>
              <a:rPr lang="nl-NL" dirty="0"/>
              <a:t> 5</a:t>
            </a:r>
          </a:p>
        </p:txBody>
      </p:sp>
      <p:sp>
        <p:nvSpPr>
          <p:cNvPr id="35" name="Tekstvak 34">
            <a:extLst>
              <a:ext uri="{FF2B5EF4-FFF2-40B4-BE49-F238E27FC236}">
                <a16:creationId xmlns:a16="http://schemas.microsoft.com/office/drawing/2014/main" id="{21814C7F-359B-4134-87D1-50F269B54209}"/>
              </a:ext>
            </a:extLst>
          </p:cNvPr>
          <p:cNvSpPr txBox="1"/>
          <p:nvPr/>
        </p:nvSpPr>
        <p:spPr>
          <a:xfrm>
            <a:off x="8817624" y="10632"/>
            <a:ext cx="1187826" cy="369332"/>
          </a:xfrm>
          <a:prstGeom prst="rect">
            <a:avLst/>
          </a:prstGeom>
          <a:noFill/>
        </p:spPr>
        <p:txBody>
          <a:bodyPr wrap="none" rtlCol="0">
            <a:spAutoFit/>
          </a:bodyPr>
          <a:lstStyle/>
          <a:p>
            <a:r>
              <a:rPr lang="nl-NL" dirty="0" err="1"/>
              <a:t>Subteam</a:t>
            </a:r>
            <a:r>
              <a:rPr lang="nl-NL" dirty="0"/>
              <a:t> 6</a:t>
            </a:r>
          </a:p>
        </p:txBody>
      </p:sp>
      <p:sp>
        <p:nvSpPr>
          <p:cNvPr id="36" name="Tekstvak 35">
            <a:extLst>
              <a:ext uri="{FF2B5EF4-FFF2-40B4-BE49-F238E27FC236}">
                <a16:creationId xmlns:a16="http://schemas.microsoft.com/office/drawing/2014/main" id="{B8EF5CE4-3EAD-4272-A4BE-ACA4512C692E}"/>
              </a:ext>
            </a:extLst>
          </p:cNvPr>
          <p:cNvSpPr txBox="1"/>
          <p:nvPr/>
        </p:nvSpPr>
        <p:spPr>
          <a:xfrm>
            <a:off x="10501113" y="10632"/>
            <a:ext cx="1187826" cy="369332"/>
          </a:xfrm>
          <a:prstGeom prst="rect">
            <a:avLst/>
          </a:prstGeom>
          <a:noFill/>
        </p:spPr>
        <p:txBody>
          <a:bodyPr wrap="none" rtlCol="0">
            <a:spAutoFit/>
          </a:bodyPr>
          <a:lstStyle/>
          <a:p>
            <a:r>
              <a:rPr lang="nl-NL" dirty="0" err="1"/>
              <a:t>Subteam</a:t>
            </a:r>
            <a:r>
              <a:rPr lang="nl-NL" dirty="0"/>
              <a:t> 7</a:t>
            </a:r>
          </a:p>
        </p:txBody>
      </p:sp>
    </p:spTree>
    <p:extLst>
      <p:ext uri="{BB962C8B-B14F-4D97-AF65-F5344CB8AC3E}">
        <p14:creationId xmlns:p14="http://schemas.microsoft.com/office/powerpoint/2010/main" val="2545514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Rechte verbindingslijn 9">
            <a:extLst>
              <a:ext uri="{FF2B5EF4-FFF2-40B4-BE49-F238E27FC236}">
                <a16:creationId xmlns:a16="http://schemas.microsoft.com/office/drawing/2014/main" id="{4B7A7C02-9EA8-4F9D-AC62-9182527488D9}"/>
              </a:ext>
            </a:extLst>
          </p:cNvPr>
          <p:cNvCxnSpPr/>
          <p:nvPr/>
        </p:nvCxnSpPr>
        <p:spPr>
          <a:xfrm>
            <a:off x="34988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49F4A885-2D3C-43AC-A5E3-4153AEEEFEAC}"/>
              </a:ext>
            </a:extLst>
          </p:cNvPr>
          <p:cNvCxnSpPr/>
          <p:nvPr/>
        </p:nvCxnSpPr>
        <p:spPr>
          <a:xfrm>
            <a:off x="51954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69F63950-9E90-4704-98F2-51D3204DEE5B}"/>
              </a:ext>
            </a:extLst>
          </p:cNvPr>
          <p:cNvCxnSpPr/>
          <p:nvPr/>
        </p:nvCxnSpPr>
        <p:spPr>
          <a:xfrm>
            <a:off x="68920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232B87B6-116E-4FDB-8511-C4643491DAB5}"/>
              </a:ext>
            </a:extLst>
          </p:cNvPr>
          <p:cNvCxnSpPr/>
          <p:nvPr/>
        </p:nvCxnSpPr>
        <p:spPr>
          <a:xfrm>
            <a:off x="85886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98149324-1B91-4D5B-AB92-32C23C434797}"/>
              </a:ext>
            </a:extLst>
          </p:cNvPr>
          <p:cNvCxnSpPr/>
          <p:nvPr/>
        </p:nvCxnSpPr>
        <p:spPr>
          <a:xfrm>
            <a:off x="10285219"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6" name="Rechte verbindingslijn 25">
            <a:extLst>
              <a:ext uri="{FF2B5EF4-FFF2-40B4-BE49-F238E27FC236}">
                <a16:creationId xmlns:a16="http://schemas.microsoft.com/office/drawing/2014/main" id="{754D010B-C30B-44E1-96D9-EA3AF778F9DF}"/>
              </a:ext>
            </a:extLst>
          </p:cNvPr>
          <p:cNvCxnSpPr/>
          <p:nvPr/>
        </p:nvCxnSpPr>
        <p:spPr>
          <a:xfrm>
            <a:off x="18022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 name="Rechthoek 2">
            <a:extLst>
              <a:ext uri="{FF2B5EF4-FFF2-40B4-BE49-F238E27FC236}">
                <a16:creationId xmlns:a16="http://schemas.microsoft.com/office/drawing/2014/main" id="{925B5DF9-0181-4119-A909-79242BE802D8}"/>
              </a:ext>
            </a:extLst>
          </p:cNvPr>
          <p:cNvSpPr/>
          <p:nvPr/>
        </p:nvSpPr>
        <p:spPr>
          <a:xfrm>
            <a:off x="295897" y="5534033"/>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2" name="Rechthoek 21">
            <a:extLst>
              <a:ext uri="{FF2B5EF4-FFF2-40B4-BE49-F238E27FC236}">
                <a16:creationId xmlns:a16="http://schemas.microsoft.com/office/drawing/2014/main" id="{3A7EBC0C-EBBC-42B7-BE3D-D9993CCE5FC8}"/>
              </a:ext>
            </a:extLst>
          </p:cNvPr>
          <p:cNvSpPr/>
          <p:nvPr/>
        </p:nvSpPr>
        <p:spPr>
          <a:xfrm>
            <a:off x="1979197"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3" name="Rechthoek 22">
            <a:extLst>
              <a:ext uri="{FF2B5EF4-FFF2-40B4-BE49-F238E27FC236}">
                <a16:creationId xmlns:a16="http://schemas.microsoft.com/office/drawing/2014/main" id="{09AAC24E-5FE0-4FC8-B98B-76A7714C86D6}"/>
              </a:ext>
            </a:extLst>
          </p:cNvPr>
          <p:cNvSpPr/>
          <p:nvPr/>
        </p:nvSpPr>
        <p:spPr>
          <a:xfrm>
            <a:off x="3674058"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4" name="Rechthoek 23">
            <a:extLst>
              <a:ext uri="{FF2B5EF4-FFF2-40B4-BE49-F238E27FC236}">
                <a16:creationId xmlns:a16="http://schemas.microsoft.com/office/drawing/2014/main" id="{2B4BE5E5-455F-4104-90E3-3648CB75B84E}"/>
              </a:ext>
            </a:extLst>
          </p:cNvPr>
          <p:cNvSpPr/>
          <p:nvPr/>
        </p:nvSpPr>
        <p:spPr>
          <a:xfrm>
            <a:off x="5373009"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5" name="Rechthoek 24">
            <a:extLst>
              <a:ext uri="{FF2B5EF4-FFF2-40B4-BE49-F238E27FC236}">
                <a16:creationId xmlns:a16="http://schemas.microsoft.com/office/drawing/2014/main" id="{140B06D7-6B24-4425-9A69-2B9271FA8949}"/>
              </a:ext>
            </a:extLst>
          </p:cNvPr>
          <p:cNvSpPr/>
          <p:nvPr/>
        </p:nvSpPr>
        <p:spPr>
          <a:xfrm>
            <a:off x="7054541"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7" name="Rechthoek 26">
            <a:extLst>
              <a:ext uri="{FF2B5EF4-FFF2-40B4-BE49-F238E27FC236}">
                <a16:creationId xmlns:a16="http://schemas.microsoft.com/office/drawing/2014/main" id="{6A6609AC-A80E-4EFE-87F8-DD3138163B7B}"/>
              </a:ext>
            </a:extLst>
          </p:cNvPr>
          <p:cNvSpPr/>
          <p:nvPr/>
        </p:nvSpPr>
        <p:spPr>
          <a:xfrm>
            <a:off x="10480326"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8" name="Rechthoek 27">
            <a:extLst>
              <a:ext uri="{FF2B5EF4-FFF2-40B4-BE49-F238E27FC236}">
                <a16:creationId xmlns:a16="http://schemas.microsoft.com/office/drawing/2014/main" id="{77C61BDA-890B-4129-8E60-9824364475E7}"/>
              </a:ext>
            </a:extLst>
          </p:cNvPr>
          <p:cNvSpPr/>
          <p:nvPr/>
        </p:nvSpPr>
        <p:spPr>
          <a:xfrm>
            <a:off x="8805823"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graphicFrame>
        <p:nvGraphicFramePr>
          <p:cNvPr id="29" name="Tabel 36">
            <a:extLst>
              <a:ext uri="{FF2B5EF4-FFF2-40B4-BE49-F238E27FC236}">
                <a16:creationId xmlns:a16="http://schemas.microsoft.com/office/drawing/2014/main" id="{FDE3E924-3F87-45BE-9E0E-C91B248E34B9}"/>
              </a:ext>
            </a:extLst>
          </p:cNvPr>
          <p:cNvGraphicFramePr>
            <a:graphicFrameLocks noGrp="1"/>
          </p:cNvGraphicFramePr>
          <p:nvPr>
            <p:extLst>
              <p:ext uri="{D42A27DB-BD31-4B8C-83A1-F6EECF244321}">
                <p14:modId xmlns:p14="http://schemas.microsoft.com/office/powerpoint/2010/main" val="2559714061"/>
              </p:ext>
            </p:extLst>
          </p:nvPr>
        </p:nvGraphicFramePr>
        <p:xfrm>
          <a:off x="192384" y="95693"/>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A</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91190678"/>
                  </a:ext>
                </a:extLst>
              </a:tr>
            </a:tbl>
          </a:graphicData>
        </a:graphic>
      </p:graphicFrame>
      <p:graphicFrame>
        <p:nvGraphicFramePr>
          <p:cNvPr id="30" name="Tabel 36">
            <a:extLst>
              <a:ext uri="{FF2B5EF4-FFF2-40B4-BE49-F238E27FC236}">
                <a16:creationId xmlns:a16="http://schemas.microsoft.com/office/drawing/2014/main" id="{1E168818-6D28-4D51-96D3-11A2E1F69972}"/>
              </a:ext>
            </a:extLst>
          </p:cNvPr>
          <p:cNvGraphicFramePr>
            <a:graphicFrameLocks noGrp="1"/>
          </p:cNvGraphicFramePr>
          <p:nvPr>
            <p:extLst>
              <p:ext uri="{D42A27DB-BD31-4B8C-83A1-F6EECF244321}">
                <p14:modId xmlns:p14="http://schemas.microsoft.com/office/powerpoint/2010/main" val="1308065975"/>
              </p:ext>
            </p:extLst>
          </p:nvPr>
        </p:nvGraphicFramePr>
        <p:xfrm>
          <a:off x="1995788" y="95693"/>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B</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91190678"/>
                  </a:ext>
                </a:extLst>
              </a:tr>
            </a:tbl>
          </a:graphicData>
        </a:graphic>
      </p:graphicFrame>
      <p:graphicFrame>
        <p:nvGraphicFramePr>
          <p:cNvPr id="35" name="Tabel 36">
            <a:extLst>
              <a:ext uri="{FF2B5EF4-FFF2-40B4-BE49-F238E27FC236}">
                <a16:creationId xmlns:a16="http://schemas.microsoft.com/office/drawing/2014/main" id="{5467338F-6EC0-42B3-B704-9FF7A99724E7}"/>
              </a:ext>
            </a:extLst>
          </p:cNvPr>
          <p:cNvGraphicFramePr>
            <a:graphicFrameLocks noGrp="1"/>
          </p:cNvGraphicFramePr>
          <p:nvPr>
            <p:extLst>
              <p:ext uri="{D42A27DB-BD31-4B8C-83A1-F6EECF244321}">
                <p14:modId xmlns:p14="http://schemas.microsoft.com/office/powerpoint/2010/main" val="3764594662"/>
              </p:ext>
            </p:extLst>
          </p:nvPr>
        </p:nvGraphicFramePr>
        <p:xfrm>
          <a:off x="3674872" y="95693"/>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C</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91190678"/>
                  </a:ext>
                </a:extLst>
              </a:tr>
            </a:tbl>
          </a:graphicData>
        </a:graphic>
      </p:graphicFrame>
      <p:graphicFrame>
        <p:nvGraphicFramePr>
          <p:cNvPr id="36" name="Tabel 36">
            <a:extLst>
              <a:ext uri="{FF2B5EF4-FFF2-40B4-BE49-F238E27FC236}">
                <a16:creationId xmlns:a16="http://schemas.microsoft.com/office/drawing/2014/main" id="{28C5742A-83F3-4029-8E23-7E11C89A89F3}"/>
              </a:ext>
            </a:extLst>
          </p:cNvPr>
          <p:cNvGraphicFramePr>
            <a:graphicFrameLocks noGrp="1"/>
          </p:cNvGraphicFramePr>
          <p:nvPr>
            <p:extLst>
              <p:ext uri="{D42A27DB-BD31-4B8C-83A1-F6EECF244321}">
                <p14:modId xmlns:p14="http://schemas.microsoft.com/office/powerpoint/2010/main" val="3711976613"/>
              </p:ext>
            </p:extLst>
          </p:nvPr>
        </p:nvGraphicFramePr>
        <p:xfrm>
          <a:off x="5349374" y="95693"/>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D</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91190678"/>
                  </a:ext>
                </a:extLst>
              </a:tr>
            </a:tbl>
          </a:graphicData>
        </a:graphic>
      </p:graphicFrame>
      <p:graphicFrame>
        <p:nvGraphicFramePr>
          <p:cNvPr id="37" name="Tabel 36">
            <a:extLst>
              <a:ext uri="{FF2B5EF4-FFF2-40B4-BE49-F238E27FC236}">
                <a16:creationId xmlns:a16="http://schemas.microsoft.com/office/drawing/2014/main" id="{8FB55BB3-0E5B-47E8-AC79-80D2B1A96D70}"/>
              </a:ext>
            </a:extLst>
          </p:cNvPr>
          <p:cNvGraphicFramePr>
            <a:graphicFrameLocks noGrp="1"/>
          </p:cNvGraphicFramePr>
          <p:nvPr>
            <p:extLst>
              <p:ext uri="{D42A27DB-BD31-4B8C-83A1-F6EECF244321}">
                <p14:modId xmlns:p14="http://schemas.microsoft.com/office/powerpoint/2010/main" val="3393844303"/>
              </p:ext>
            </p:extLst>
          </p:nvPr>
        </p:nvGraphicFramePr>
        <p:xfrm>
          <a:off x="7045974" y="95693"/>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E</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91190678"/>
                  </a:ext>
                </a:extLst>
              </a:tr>
            </a:tbl>
          </a:graphicData>
        </a:graphic>
      </p:graphicFrame>
      <p:graphicFrame>
        <p:nvGraphicFramePr>
          <p:cNvPr id="38" name="Tabel 36">
            <a:extLst>
              <a:ext uri="{FF2B5EF4-FFF2-40B4-BE49-F238E27FC236}">
                <a16:creationId xmlns:a16="http://schemas.microsoft.com/office/drawing/2014/main" id="{CD4C4E3E-88BF-425E-ACFE-2A53C09E388F}"/>
              </a:ext>
            </a:extLst>
          </p:cNvPr>
          <p:cNvGraphicFramePr>
            <a:graphicFrameLocks noGrp="1"/>
          </p:cNvGraphicFramePr>
          <p:nvPr>
            <p:extLst>
              <p:ext uri="{D42A27DB-BD31-4B8C-83A1-F6EECF244321}">
                <p14:modId xmlns:p14="http://schemas.microsoft.com/office/powerpoint/2010/main" val="2885646335"/>
              </p:ext>
            </p:extLst>
          </p:nvPr>
        </p:nvGraphicFramePr>
        <p:xfrm>
          <a:off x="8752630" y="95693"/>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F</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91190678"/>
                  </a:ext>
                </a:extLst>
              </a:tr>
            </a:tbl>
          </a:graphicData>
        </a:graphic>
      </p:graphicFrame>
      <p:graphicFrame>
        <p:nvGraphicFramePr>
          <p:cNvPr id="39" name="Tabel 36">
            <a:extLst>
              <a:ext uri="{FF2B5EF4-FFF2-40B4-BE49-F238E27FC236}">
                <a16:creationId xmlns:a16="http://schemas.microsoft.com/office/drawing/2014/main" id="{57338AE8-9AC3-4396-9F9F-6F4153D710FE}"/>
              </a:ext>
            </a:extLst>
          </p:cNvPr>
          <p:cNvGraphicFramePr>
            <a:graphicFrameLocks noGrp="1"/>
          </p:cNvGraphicFramePr>
          <p:nvPr>
            <p:extLst>
              <p:ext uri="{D42A27DB-BD31-4B8C-83A1-F6EECF244321}">
                <p14:modId xmlns:p14="http://schemas.microsoft.com/office/powerpoint/2010/main" val="1084905959"/>
              </p:ext>
            </p:extLst>
          </p:nvPr>
        </p:nvGraphicFramePr>
        <p:xfrm>
          <a:off x="10480326" y="95693"/>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G</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91190678"/>
                  </a:ext>
                </a:extLst>
              </a:tr>
            </a:tbl>
          </a:graphicData>
        </a:graphic>
      </p:graphicFrame>
    </p:spTree>
    <p:extLst>
      <p:ext uri="{BB962C8B-B14F-4D97-AF65-F5344CB8AC3E}">
        <p14:creationId xmlns:p14="http://schemas.microsoft.com/office/powerpoint/2010/main" val="571406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Rechte verbindingslijn 14">
            <a:extLst>
              <a:ext uri="{FF2B5EF4-FFF2-40B4-BE49-F238E27FC236}">
                <a16:creationId xmlns:a16="http://schemas.microsoft.com/office/drawing/2014/main" id="{49A2263D-CBEB-47E7-A56E-54BAE51F8AE3}"/>
              </a:ext>
            </a:extLst>
          </p:cNvPr>
          <p:cNvCxnSpPr/>
          <p:nvPr/>
        </p:nvCxnSpPr>
        <p:spPr>
          <a:xfrm>
            <a:off x="3549857"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2AE9821E-D37F-4959-8A88-583542FCF90F}"/>
              </a:ext>
            </a:extLst>
          </p:cNvPr>
          <p:cNvCxnSpPr/>
          <p:nvPr/>
        </p:nvCxnSpPr>
        <p:spPr>
          <a:xfrm>
            <a:off x="5223065"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a16="http://schemas.microsoft.com/office/drawing/2014/main" id="{C510AF46-F8F9-4095-87F2-00666CC73986}"/>
              </a:ext>
            </a:extLst>
          </p:cNvPr>
          <p:cNvCxnSpPr/>
          <p:nvPr/>
        </p:nvCxnSpPr>
        <p:spPr>
          <a:xfrm>
            <a:off x="6896273"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8" name="Rechte verbindingslijn 17">
            <a:extLst>
              <a:ext uri="{FF2B5EF4-FFF2-40B4-BE49-F238E27FC236}">
                <a16:creationId xmlns:a16="http://schemas.microsoft.com/office/drawing/2014/main" id="{8E4DC8DE-6B31-4B64-A7B4-9DE028A9F273}"/>
              </a:ext>
            </a:extLst>
          </p:cNvPr>
          <p:cNvCxnSpPr/>
          <p:nvPr/>
        </p:nvCxnSpPr>
        <p:spPr>
          <a:xfrm>
            <a:off x="8569481"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9" name="Rechte verbindingslijn 18">
            <a:extLst>
              <a:ext uri="{FF2B5EF4-FFF2-40B4-BE49-F238E27FC236}">
                <a16:creationId xmlns:a16="http://schemas.microsoft.com/office/drawing/2014/main" id="{84E640DD-2F9B-4EF2-A3EE-3ADC4081B8EC}"/>
              </a:ext>
            </a:extLst>
          </p:cNvPr>
          <p:cNvCxnSpPr/>
          <p:nvPr/>
        </p:nvCxnSpPr>
        <p:spPr>
          <a:xfrm>
            <a:off x="10242687"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 name="Tekstvak 1">
            <a:extLst>
              <a:ext uri="{FF2B5EF4-FFF2-40B4-BE49-F238E27FC236}">
                <a16:creationId xmlns:a16="http://schemas.microsoft.com/office/drawing/2014/main" id="{F754FDB2-9FE0-4C78-96CC-F415A5C80347}"/>
              </a:ext>
            </a:extLst>
          </p:cNvPr>
          <p:cNvSpPr txBox="1"/>
          <p:nvPr/>
        </p:nvSpPr>
        <p:spPr>
          <a:xfrm>
            <a:off x="0" y="3944"/>
            <a:ext cx="1597360" cy="369332"/>
          </a:xfrm>
          <a:prstGeom prst="rect">
            <a:avLst/>
          </a:prstGeom>
          <a:noFill/>
        </p:spPr>
        <p:txBody>
          <a:bodyPr wrap="none" rtlCol="0">
            <a:spAutoFit/>
          </a:bodyPr>
          <a:lstStyle/>
          <a:p>
            <a:r>
              <a:rPr lang="nl-NL" dirty="0"/>
              <a:t>verbeterthema</a:t>
            </a:r>
          </a:p>
        </p:txBody>
      </p:sp>
      <p:sp>
        <p:nvSpPr>
          <p:cNvPr id="12" name="Tekstvak 11">
            <a:extLst>
              <a:ext uri="{FF2B5EF4-FFF2-40B4-BE49-F238E27FC236}">
                <a16:creationId xmlns:a16="http://schemas.microsoft.com/office/drawing/2014/main" id="{FDDAD843-F93A-4D38-BCB7-37E460F0CFF7}"/>
              </a:ext>
            </a:extLst>
          </p:cNvPr>
          <p:cNvSpPr txBox="1"/>
          <p:nvPr/>
        </p:nvSpPr>
        <p:spPr>
          <a:xfrm>
            <a:off x="3894417" y="60860"/>
            <a:ext cx="1076128" cy="369332"/>
          </a:xfrm>
          <a:prstGeom prst="rect">
            <a:avLst/>
          </a:prstGeom>
          <a:noFill/>
        </p:spPr>
        <p:txBody>
          <a:bodyPr wrap="none" rtlCol="0">
            <a:spAutoFit/>
          </a:bodyPr>
          <a:lstStyle/>
          <a:p>
            <a:r>
              <a:rPr lang="nl-NL" dirty="0"/>
              <a:t>Periode 1</a:t>
            </a:r>
          </a:p>
        </p:txBody>
      </p:sp>
      <p:sp>
        <p:nvSpPr>
          <p:cNvPr id="13" name="Tekstvak 12">
            <a:extLst>
              <a:ext uri="{FF2B5EF4-FFF2-40B4-BE49-F238E27FC236}">
                <a16:creationId xmlns:a16="http://schemas.microsoft.com/office/drawing/2014/main" id="{4DA86E64-82B2-4FC9-B3BC-E640B21CA412}"/>
              </a:ext>
            </a:extLst>
          </p:cNvPr>
          <p:cNvSpPr txBox="1"/>
          <p:nvPr/>
        </p:nvSpPr>
        <p:spPr>
          <a:xfrm>
            <a:off x="5525689" y="51364"/>
            <a:ext cx="1076128" cy="369332"/>
          </a:xfrm>
          <a:prstGeom prst="rect">
            <a:avLst/>
          </a:prstGeom>
          <a:noFill/>
        </p:spPr>
        <p:txBody>
          <a:bodyPr wrap="none" rtlCol="0">
            <a:spAutoFit/>
          </a:bodyPr>
          <a:lstStyle/>
          <a:p>
            <a:r>
              <a:rPr lang="nl-NL" dirty="0"/>
              <a:t>Periode 2</a:t>
            </a:r>
          </a:p>
        </p:txBody>
      </p:sp>
      <p:sp>
        <p:nvSpPr>
          <p:cNvPr id="14" name="Tekstvak 13">
            <a:extLst>
              <a:ext uri="{FF2B5EF4-FFF2-40B4-BE49-F238E27FC236}">
                <a16:creationId xmlns:a16="http://schemas.microsoft.com/office/drawing/2014/main" id="{FC92E5C7-6EFD-4739-8802-A265DA38E476}"/>
              </a:ext>
            </a:extLst>
          </p:cNvPr>
          <p:cNvSpPr txBox="1"/>
          <p:nvPr/>
        </p:nvSpPr>
        <p:spPr>
          <a:xfrm>
            <a:off x="7167800" y="80517"/>
            <a:ext cx="1076128" cy="369332"/>
          </a:xfrm>
          <a:prstGeom prst="rect">
            <a:avLst/>
          </a:prstGeom>
          <a:noFill/>
        </p:spPr>
        <p:txBody>
          <a:bodyPr wrap="none" rtlCol="0">
            <a:spAutoFit/>
          </a:bodyPr>
          <a:lstStyle/>
          <a:p>
            <a:r>
              <a:rPr lang="nl-NL" dirty="0"/>
              <a:t>Periode 3</a:t>
            </a:r>
          </a:p>
        </p:txBody>
      </p:sp>
      <p:sp>
        <p:nvSpPr>
          <p:cNvPr id="20" name="Tekstvak 19">
            <a:extLst>
              <a:ext uri="{FF2B5EF4-FFF2-40B4-BE49-F238E27FC236}">
                <a16:creationId xmlns:a16="http://schemas.microsoft.com/office/drawing/2014/main" id="{6D1DF627-BEEC-40D8-A136-EF436708CB53}"/>
              </a:ext>
            </a:extLst>
          </p:cNvPr>
          <p:cNvSpPr txBox="1"/>
          <p:nvPr/>
        </p:nvSpPr>
        <p:spPr>
          <a:xfrm>
            <a:off x="8892422" y="86543"/>
            <a:ext cx="1076128" cy="369332"/>
          </a:xfrm>
          <a:prstGeom prst="rect">
            <a:avLst/>
          </a:prstGeom>
          <a:noFill/>
        </p:spPr>
        <p:txBody>
          <a:bodyPr wrap="none" rtlCol="0">
            <a:spAutoFit/>
          </a:bodyPr>
          <a:lstStyle/>
          <a:p>
            <a:r>
              <a:rPr lang="nl-NL" dirty="0"/>
              <a:t>Periode 4</a:t>
            </a:r>
          </a:p>
        </p:txBody>
      </p:sp>
      <p:sp>
        <p:nvSpPr>
          <p:cNvPr id="21" name="Tekstvak 20">
            <a:extLst>
              <a:ext uri="{FF2B5EF4-FFF2-40B4-BE49-F238E27FC236}">
                <a16:creationId xmlns:a16="http://schemas.microsoft.com/office/drawing/2014/main" id="{658A7033-D8FA-4131-B397-4ED75A30007D}"/>
              </a:ext>
            </a:extLst>
          </p:cNvPr>
          <p:cNvSpPr txBox="1"/>
          <p:nvPr/>
        </p:nvSpPr>
        <p:spPr>
          <a:xfrm>
            <a:off x="10591252" y="80517"/>
            <a:ext cx="1076128" cy="369332"/>
          </a:xfrm>
          <a:prstGeom prst="rect">
            <a:avLst/>
          </a:prstGeom>
          <a:noFill/>
        </p:spPr>
        <p:txBody>
          <a:bodyPr wrap="none" rtlCol="0">
            <a:spAutoFit/>
          </a:bodyPr>
          <a:lstStyle/>
          <a:p>
            <a:r>
              <a:rPr lang="nl-NL" dirty="0"/>
              <a:t>Periode 5</a:t>
            </a:r>
          </a:p>
        </p:txBody>
      </p:sp>
      <p:cxnSp>
        <p:nvCxnSpPr>
          <p:cNvPr id="22" name="Rechte verbindingslijn 21">
            <a:extLst>
              <a:ext uri="{FF2B5EF4-FFF2-40B4-BE49-F238E27FC236}">
                <a16:creationId xmlns:a16="http://schemas.microsoft.com/office/drawing/2014/main" id="{EEFD27B5-9AFE-4F0B-B0A1-CDCFF4E9D2C3}"/>
              </a:ext>
            </a:extLst>
          </p:cNvPr>
          <p:cNvCxnSpPr/>
          <p:nvPr/>
        </p:nvCxnSpPr>
        <p:spPr>
          <a:xfrm>
            <a:off x="1876649"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3" name="Tekstvak 22">
            <a:extLst>
              <a:ext uri="{FF2B5EF4-FFF2-40B4-BE49-F238E27FC236}">
                <a16:creationId xmlns:a16="http://schemas.microsoft.com/office/drawing/2014/main" id="{70CD821C-03C6-4DC9-81C3-D0FFE1A6E787}"/>
              </a:ext>
            </a:extLst>
          </p:cNvPr>
          <p:cNvSpPr txBox="1"/>
          <p:nvPr/>
        </p:nvSpPr>
        <p:spPr>
          <a:xfrm>
            <a:off x="1935542" y="34587"/>
            <a:ext cx="1465457" cy="646331"/>
          </a:xfrm>
          <a:prstGeom prst="rect">
            <a:avLst/>
          </a:prstGeom>
          <a:noFill/>
        </p:spPr>
        <p:txBody>
          <a:bodyPr wrap="square" rtlCol="0">
            <a:spAutoFit/>
          </a:bodyPr>
          <a:lstStyle/>
          <a:p>
            <a:r>
              <a:rPr lang="nl-NL" dirty="0"/>
              <a:t>hoe ziet succes eruit?</a:t>
            </a:r>
          </a:p>
        </p:txBody>
      </p:sp>
      <p:sp>
        <p:nvSpPr>
          <p:cNvPr id="5" name="Rechthoek 4">
            <a:extLst>
              <a:ext uri="{FF2B5EF4-FFF2-40B4-BE49-F238E27FC236}">
                <a16:creationId xmlns:a16="http://schemas.microsoft.com/office/drawing/2014/main" id="{98F164CB-9A2B-42EF-AD3E-2DDDA97C133B}"/>
              </a:ext>
            </a:extLst>
          </p:cNvPr>
          <p:cNvSpPr/>
          <p:nvPr/>
        </p:nvSpPr>
        <p:spPr>
          <a:xfrm>
            <a:off x="2046632" y="826389"/>
            <a:ext cx="1428933" cy="147828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sz="1100" dirty="0">
              <a:solidFill>
                <a:schemeClr val="tx1"/>
              </a:solidFill>
            </a:endParaRPr>
          </a:p>
          <a:p>
            <a:pPr marL="171450" indent="-171450">
              <a:buFont typeface="Arial" panose="020B0604020202020204" pitchFamily="34" charset="0"/>
              <a:buChar char="•"/>
            </a:pPr>
            <a:r>
              <a:rPr lang="nl-NL" sz="1100" dirty="0">
                <a:solidFill>
                  <a:schemeClr val="tx1"/>
                </a:solidFill>
              </a:rPr>
              <a:t>..</a:t>
            </a:r>
          </a:p>
        </p:txBody>
      </p:sp>
      <p:sp>
        <p:nvSpPr>
          <p:cNvPr id="26" name="Rechthoek 25">
            <a:extLst>
              <a:ext uri="{FF2B5EF4-FFF2-40B4-BE49-F238E27FC236}">
                <a16:creationId xmlns:a16="http://schemas.microsoft.com/office/drawing/2014/main" id="{13FA11F1-EAB1-4469-99C6-117AA3985498}"/>
              </a:ext>
            </a:extLst>
          </p:cNvPr>
          <p:cNvSpPr/>
          <p:nvPr/>
        </p:nvSpPr>
        <p:spPr>
          <a:xfrm>
            <a:off x="2035999" y="2886562"/>
            <a:ext cx="1428933" cy="147828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sz="1100" dirty="0">
              <a:solidFill>
                <a:schemeClr val="tx1"/>
              </a:solidFill>
            </a:endParaRPr>
          </a:p>
          <a:p>
            <a:pPr marL="171450" indent="-171450">
              <a:buFont typeface="Arial" panose="020B0604020202020204" pitchFamily="34" charset="0"/>
              <a:buChar char="•"/>
            </a:pPr>
            <a:r>
              <a:rPr lang="nl-NL" sz="1100" dirty="0">
                <a:solidFill>
                  <a:schemeClr val="tx1"/>
                </a:solidFill>
              </a:rPr>
              <a:t>..</a:t>
            </a:r>
          </a:p>
        </p:txBody>
      </p:sp>
      <p:sp>
        <p:nvSpPr>
          <p:cNvPr id="27" name="Rechthoek 26">
            <a:extLst>
              <a:ext uri="{FF2B5EF4-FFF2-40B4-BE49-F238E27FC236}">
                <a16:creationId xmlns:a16="http://schemas.microsoft.com/office/drawing/2014/main" id="{8C2D12CA-1685-4627-A430-172B59554700}"/>
              </a:ext>
            </a:extLst>
          </p:cNvPr>
          <p:cNvSpPr/>
          <p:nvPr/>
        </p:nvSpPr>
        <p:spPr>
          <a:xfrm>
            <a:off x="2083778" y="4946735"/>
            <a:ext cx="1428933" cy="147828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sz="1100" dirty="0">
              <a:solidFill>
                <a:schemeClr val="tx1"/>
              </a:solidFill>
            </a:endParaRPr>
          </a:p>
          <a:p>
            <a:pPr marL="171450" indent="-171450">
              <a:buFont typeface="Arial" panose="020B0604020202020204" pitchFamily="34" charset="0"/>
              <a:buChar char="•"/>
            </a:pPr>
            <a:r>
              <a:rPr lang="nl-NL" sz="1100" dirty="0">
                <a:solidFill>
                  <a:schemeClr val="tx1"/>
                </a:solidFill>
              </a:rPr>
              <a:t>..</a:t>
            </a:r>
          </a:p>
        </p:txBody>
      </p:sp>
    </p:spTree>
    <p:extLst>
      <p:ext uri="{BB962C8B-B14F-4D97-AF65-F5344CB8AC3E}">
        <p14:creationId xmlns:p14="http://schemas.microsoft.com/office/powerpoint/2010/main" val="1188286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Rechte verbindingslijn 14">
            <a:extLst>
              <a:ext uri="{FF2B5EF4-FFF2-40B4-BE49-F238E27FC236}">
                <a16:creationId xmlns:a16="http://schemas.microsoft.com/office/drawing/2014/main" id="{49A2263D-CBEB-47E7-A56E-54BAE51F8AE3}"/>
              </a:ext>
            </a:extLst>
          </p:cNvPr>
          <p:cNvCxnSpPr/>
          <p:nvPr/>
        </p:nvCxnSpPr>
        <p:spPr>
          <a:xfrm>
            <a:off x="3549857"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2AE9821E-D37F-4959-8A88-583542FCF90F}"/>
              </a:ext>
            </a:extLst>
          </p:cNvPr>
          <p:cNvCxnSpPr/>
          <p:nvPr/>
        </p:nvCxnSpPr>
        <p:spPr>
          <a:xfrm>
            <a:off x="5223065"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a16="http://schemas.microsoft.com/office/drawing/2014/main" id="{C510AF46-F8F9-4095-87F2-00666CC73986}"/>
              </a:ext>
            </a:extLst>
          </p:cNvPr>
          <p:cNvCxnSpPr/>
          <p:nvPr/>
        </p:nvCxnSpPr>
        <p:spPr>
          <a:xfrm>
            <a:off x="6896273"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8" name="Rechte verbindingslijn 17">
            <a:extLst>
              <a:ext uri="{FF2B5EF4-FFF2-40B4-BE49-F238E27FC236}">
                <a16:creationId xmlns:a16="http://schemas.microsoft.com/office/drawing/2014/main" id="{8E4DC8DE-6B31-4B64-A7B4-9DE028A9F273}"/>
              </a:ext>
            </a:extLst>
          </p:cNvPr>
          <p:cNvCxnSpPr/>
          <p:nvPr/>
        </p:nvCxnSpPr>
        <p:spPr>
          <a:xfrm>
            <a:off x="8569481"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9" name="Rechte verbindingslijn 18">
            <a:extLst>
              <a:ext uri="{FF2B5EF4-FFF2-40B4-BE49-F238E27FC236}">
                <a16:creationId xmlns:a16="http://schemas.microsoft.com/office/drawing/2014/main" id="{84E640DD-2F9B-4EF2-A3EE-3ADC4081B8EC}"/>
              </a:ext>
            </a:extLst>
          </p:cNvPr>
          <p:cNvCxnSpPr/>
          <p:nvPr/>
        </p:nvCxnSpPr>
        <p:spPr>
          <a:xfrm>
            <a:off x="10242687"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 name="Tekstvak 1">
            <a:extLst>
              <a:ext uri="{FF2B5EF4-FFF2-40B4-BE49-F238E27FC236}">
                <a16:creationId xmlns:a16="http://schemas.microsoft.com/office/drawing/2014/main" id="{F754FDB2-9FE0-4C78-96CC-F415A5C80347}"/>
              </a:ext>
            </a:extLst>
          </p:cNvPr>
          <p:cNvSpPr txBox="1"/>
          <p:nvPr/>
        </p:nvSpPr>
        <p:spPr>
          <a:xfrm>
            <a:off x="0" y="3944"/>
            <a:ext cx="1597360" cy="369332"/>
          </a:xfrm>
          <a:prstGeom prst="rect">
            <a:avLst/>
          </a:prstGeom>
          <a:noFill/>
        </p:spPr>
        <p:txBody>
          <a:bodyPr wrap="none" rtlCol="0">
            <a:spAutoFit/>
          </a:bodyPr>
          <a:lstStyle/>
          <a:p>
            <a:r>
              <a:rPr lang="nl-NL" dirty="0"/>
              <a:t>verbeterthema</a:t>
            </a:r>
          </a:p>
        </p:txBody>
      </p:sp>
      <p:sp>
        <p:nvSpPr>
          <p:cNvPr id="12" name="Tekstvak 11">
            <a:extLst>
              <a:ext uri="{FF2B5EF4-FFF2-40B4-BE49-F238E27FC236}">
                <a16:creationId xmlns:a16="http://schemas.microsoft.com/office/drawing/2014/main" id="{FDDAD843-F93A-4D38-BCB7-37E460F0CFF7}"/>
              </a:ext>
            </a:extLst>
          </p:cNvPr>
          <p:cNvSpPr txBox="1"/>
          <p:nvPr/>
        </p:nvSpPr>
        <p:spPr>
          <a:xfrm>
            <a:off x="3894417" y="60860"/>
            <a:ext cx="1076128" cy="369332"/>
          </a:xfrm>
          <a:prstGeom prst="rect">
            <a:avLst/>
          </a:prstGeom>
          <a:noFill/>
        </p:spPr>
        <p:txBody>
          <a:bodyPr wrap="none" rtlCol="0">
            <a:spAutoFit/>
          </a:bodyPr>
          <a:lstStyle/>
          <a:p>
            <a:r>
              <a:rPr lang="nl-NL" dirty="0"/>
              <a:t>Periode 1</a:t>
            </a:r>
          </a:p>
        </p:txBody>
      </p:sp>
      <p:sp>
        <p:nvSpPr>
          <p:cNvPr id="13" name="Tekstvak 12">
            <a:extLst>
              <a:ext uri="{FF2B5EF4-FFF2-40B4-BE49-F238E27FC236}">
                <a16:creationId xmlns:a16="http://schemas.microsoft.com/office/drawing/2014/main" id="{4DA86E64-82B2-4FC9-B3BC-E640B21CA412}"/>
              </a:ext>
            </a:extLst>
          </p:cNvPr>
          <p:cNvSpPr txBox="1"/>
          <p:nvPr/>
        </p:nvSpPr>
        <p:spPr>
          <a:xfrm>
            <a:off x="5525689" y="51364"/>
            <a:ext cx="1076128" cy="369332"/>
          </a:xfrm>
          <a:prstGeom prst="rect">
            <a:avLst/>
          </a:prstGeom>
          <a:noFill/>
        </p:spPr>
        <p:txBody>
          <a:bodyPr wrap="none" rtlCol="0">
            <a:spAutoFit/>
          </a:bodyPr>
          <a:lstStyle/>
          <a:p>
            <a:r>
              <a:rPr lang="nl-NL" dirty="0"/>
              <a:t>Periode 2</a:t>
            </a:r>
          </a:p>
        </p:txBody>
      </p:sp>
      <p:sp>
        <p:nvSpPr>
          <p:cNvPr id="14" name="Tekstvak 13">
            <a:extLst>
              <a:ext uri="{FF2B5EF4-FFF2-40B4-BE49-F238E27FC236}">
                <a16:creationId xmlns:a16="http://schemas.microsoft.com/office/drawing/2014/main" id="{FC92E5C7-6EFD-4739-8802-A265DA38E476}"/>
              </a:ext>
            </a:extLst>
          </p:cNvPr>
          <p:cNvSpPr txBox="1"/>
          <p:nvPr/>
        </p:nvSpPr>
        <p:spPr>
          <a:xfrm>
            <a:off x="7167800" y="80517"/>
            <a:ext cx="1076128" cy="369332"/>
          </a:xfrm>
          <a:prstGeom prst="rect">
            <a:avLst/>
          </a:prstGeom>
          <a:noFill/>
        </p:spPr>
        <p:txBody>
          <a:bodyPr wrap="none" rtlCol="0">
            <a:spAutoFit/>
          </a:bodyPr>
          <a:lstStyle/>
          <a:p>
            <a:r>
              <a:rPr lang="nl-NL" dirty="0"/>
              <a:t>Periode 3</a:t>
            </a:r>
          </a:p>
        </p:txBody>
      </p:sp>
      <p:sp>
        <p:nvSpPr>
          <p:cNvPr id="20" name="Tekstvak 19">
            <a:extLst>
              <a:ext uri="{FF2B5EF4-FFF2-40B4-BE49-F238E27FC236}">
                <a16:creationId xmlns:a16="http://schemas.microsoft.com/office/drawing/2014/main" id="{6D1DF627-BEEC-40D8-A136-EF436708CB53}"/>
              </a:ext>
            </a:extLst>
          </p:cNvPr>
          <p:cNvSpPr txBox="1"/>
          <p:nvPr/>
        </p:nvSpPr>
        <p:spPr>
          <a:xfrm>
            <a:off x="8892422" y="86543"/>
            <a:ext cx="1076128" cy="369332"/>
          </a:xfrm>
          <a:prstGeom prst="rect">
            <a:avLst/>
          </a:prstGeom>
          <a:noFill/>
        </p:spPr>
        <p:txBody>
          <a:bodyPr wrap="none" rtlCol="0">
            <a:spAutoFit/>
          </a:bodyPr>
          <a:lstStyle/>
          <a:p>
            <a:r>
              <a:rPr lang="nl-NL" dirty="0"/>
              <a:t>Periode 4</a:t>
            </a:r>
          </a:p>
        </p:txBody>
      </p:sp>
      <p:sp>
        <p:nvSpPr>
          <p:cNvPr id="21" name="Tekstvak 20">
            <a:extLst>
              <a:ext uri="{FF2B5EF4-FFF2-40B4-BE49-F238E27FC236}">
                <a16:creationId xmlns:a16="http://schemas.microsoft.com/office/drawing/2014/main" id="{658A7033-D8FA-4131-B397-4ED75A30007D}"/>
              </a:ext>
            </a:extLst>
          </p:cNvPr>
          <p:cNvSpPr txBox="1"/>
          <p:nvPr/>
        </p:nvSpPr>
        <p:spPr>
          <a:xfrm>
            <a:off x="10591252" y="80517"/>
            <a:ext cx="1076128" cy="369332"/>
          </a:xfrm>
          <a:prstGeom prst="rect">
            <a:avLst/>
          </a:prstGeom>
          <a:noFill/>
        </p:spPr>
        <p:txBody>
          <a:bodyPr wrap="none" rtlCol="0">
            <a:spAutoFit/>
          </a:bodyPr>
          <a:lstStyle/>
          <a:p>
            <a:r>
              <a:rPr lang="nl-NL" dirty="0"/>
              <a:t>Periode 5</a:t>
            </a:r>
          </a:p>
        </p:txBody>
      </p:sp>
      <p:cxnSp>
        <p:nvCxnSpPr>
          <p:cNvPr id="22" name="Rechte verbindingslijn 21">
            <a:extLst>
              <a:ext uri="{FF2B5EF4-FFF2-40B4-BE49-F238E27FC236}">
                <a16:creationId xmlns:a16="http://schemas.microsoft.com/office/drawing/2014/main" id="{EEFD27B5-9AFE-4F0B-B0A1-CDCFF4E9D2C3}"/>
              </a:ext>
            </a:extLst>
          </p:cNvPr>
          <p:cNvCxnSpPr/>
          <p:nvPr/>
        </p:nvCxnSpPr>
        <p:spPr>
          <a:xfrm>
            <a:off x="1876649"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3" name="Tekstvak 22">
            <a:extLst>
              <a:ext uri="{FF2B5EF4-FFF2-40B4-BE49-F238E27FC236}">
                <a16:creationId xmlns:a16="http://schemas.microsoft.com/office/drawing/2014/main" id="{70CD821C-03C6-4DC9-81C3-D0FFE1A6E787}"/>
              </a:ext>
            </a:extLst>
          </p:cNvPr>
          <p:cNvSpPr txBox="1"/>
          <p:nvPr/>
        </p:nvSpPr>
        <p:spPr>
          <a:xfrm>
            <a:off x="1935542" y="34587"/>
            <a:ext cx="1465457" cy="646331"/>
          </a:xfrm>
          <a:prstGeom prst="rect">
            <a:avLst/>
          </a:prstGeom>
          <a:noFill/>
        </p:spPr>
        <p:txBody>
          <a:bodyPr wrap="square" rtlCol="0">
            <a:spAutoFit/>
          </a:bodyPr>
          <a:lstStyle/>
          <a:p>
            <a:r>
              <a:rPr lang="nl-NL" dirty="0"/>
              <a:t>hoe ziet succes eruit?</a:t>
            </a:r>
          </a:p>
        </p:txBody>
      </p:sp>
      <p:sp>
        <p:nvSpPr>
          <p:cNvPr id="5" name="Rechthoek 4">
            <a:extLst>
              <a:ext uri="{FF2B5EF4-FFF2-40B4-BE49-F238E27FC236}">
                <a16:creationId xmlns:a16="http://schemas.microsoft.com/office/drawing/2014/main" id="{98F164CB-9A2B-42EF-AD3E-2DDDA97C133B}"/>
              </a:ext>
            </a:extLst>
          </p:cNvPr>
          <p:cNvSpPr/>
          <p:nvPr/>
        </p:nvSpPr>
        <p:spPr>
          <a:xfrm>
            <a:off x="2046632" y="826389"/>
            <a:ext cx="1428933" cy="147828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sz="1100" dirty="0">
              <a:solidFill>
                <a:schemeClr val="tx1"/>
              </a:solidFill>
            </a:endParaRPr>
          </a:p>
          <a:p>
            <a:pPr marL="171450" indent="-171450">
              <a:buFont typeface="Arial" panose="020B0604020202020204" pitchFamily="34" charset="0"/>
              <a:buChar char="•"/>
            </a:pPr>
            <a:r>
              <a:rPr lang="nl-NL" sz="1100" dirty="0">
                <a:solidFill>
                  <a:schemeClr val="tx1"/>
                </a:solidFill>
              </a:rPr>
              <a:t>..</a:t>
            </a:r>
          </a:p>
        </p:txBody>
      </p:sp>
      <p:sp>
        <p:nvSpPr>
          <p:cNvPr id="26" name="Rechthoek 25">
            <a:extLst>
              <a:ext uri="{FF2B5EF4-FFF2-40B4-BE49-F238E27FC236}">
                <a16:creationId xmlns:a16="http://schemas.microsoft.com/office/drawing/2014/main" id="{13FA11F1-EAB1-4469-99C6-117AA3985498}"/>
              </a:ext>
            </a:extLst>
          </p:cNvPr>
          <p:cNvSpPr/>
          <p:nvPr/>
        </p:nvSpPr>
        <p:spPr>
          <a:xfrm>
            <a:off x="2046632" y="2765059"/>
            <a:ext cx="1428933" cy="147828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sz="1100" dirty="0">
              <a:solidFill>
                <a:schemeClr val="tx1"/>
              </a:solidFill>
            </a:endParaRPr>
          </a:p>
          <a:p>
            <a:pPr marL="171450" indent="-171450">
              <a:buFont typeface="Arial" panose="020B0604020202020204" pitchFamily="34" charset="0"/>
              <a:buChar char="•"/>
            </a:pPr>
            <a:r>
              <a:rPr lang="nl-NL" sz="1100" dirty="0">
                <a:solidFill>
                  <a:schemeClr val="tx1"/>
                </a:solidFill>
              </a:rPr>
              <a:t>..</a:t>
            </a:r>
          </a:p>
        </p:txBody>
      </p:sp>
    </p:spTree>
    <p:extLst>
      <p:ext uri="{BB962C8B-B14F-4D97-AF65-F5344CB8AC3E}">
        <p14:creationId xmlns:p14="http://schemas.microsoft.com/office/powerpoint/2010/main" val="101970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Rechte verbindingslijn 9">
            <a:extLst>
              <a:ext uri="{FF2B5EF4-FFF2-40B4-BE49-F238E27FC236}">
                <a16:creationId xmlns:a16="http://schemas.microsoft.com/office/drawing/2014/main" id="{4B7A7C02-9EA8-4F9D-AC62-9182527488D9}"/>
              </a:ext>
            </a:extLst>
          </p:cNvPr>
          <p:cNvCxnSpPr/>
          <p:nvPr/>
        </p:nvCxnSpPr>
        <p:spPr>
          <a:xfrm>
            <a:off x="34988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49F4A885-2D3C-43AC-A5E3-4153AEEEFEAC}"/>
              </a:ext>
            </a:extLst>
          </p:cNvPr>
          <p:cNvCxnSpPr/>
          <p:nvPr/>
        </p:nvCxnSpPr>
        <p:spPr>
          <a:xfrm>
            <a:off x="51954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69F63950-9E90-4704-98F2-51D3204DEE5B}"/>
              </a:ext>
            </a:extLst>
          </p:cNvPr>
          <p:cNvCxnSpPr/>
          <p:nvPr/>
        </p:nvCxnSpPr>
        <p:spPr>
          <a:xfrm>
            <a:off x="68920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232B87B6-116E-4FDB-8511-C4643491DAB5}"/>
              </a:ext>
            </a:extLst>
          </p:cNvPr>
          <p:cNvCxnSpPr/>
          <p:nvPr/>
        </p:nvCxnSpPr>
        <p:spPr>
          <a:xfrm>
            <a:off x="85886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98149324-1B91-4D5B-AB92-32C23C434797}"/>
              </a:ext>
            </a:extLst>
          </p:cNvPr>
          <p:cNvCxnSpPr/>
          <p:nvPr/>
        </p:nvCxnSpPr>
        <p:spPr>
          <a:xfrm>
            <a:off x="10285219"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0" name="Tekstvak 19">
            <a:extLst>
              <a:ext uri="{FF2B5EF4-FFF2-40B4-BE49-F238E27FC236}">
                <a16:creationId xmlns:a16="http://schemas.microsoft.com/office/drawing/2014/main" id="{7DD70EE3-2D37-4F38-980A-48EE80EA265C}"/>
              </a:ext>
            </a:extLst>
          </p:cNvPr>
          <p:cNvSpPr txBox="1"/>
          <p:nvPr/>
        </p:nvSpPr>
        <p:spPr>
          <a:xfrm>
            <a:off x="361507" y="0"/>
            <a:ext cx="1187826" cy="369332"/>
          </a:xfrm>
          <a:prstGeom prst="rect">
            <a:avLst/>
          </a:prstGeom>
          <a:noFill/>
        </p:spPr>
        <p:txBody>
          <a:bodyPr wrap="none" rtlCol="0">
            <a:spAutoFit/>
          </a:bodyPr>
          <a:lstStyle/>
          <a:p>
            <a:r>
              <a:rPr lang="nl-NL" dirty="0" err="1"/>
              <a:t>Subteam</a:t>
            </a:r>
            <a:r>
              <a:rPr lang="nl-NL" dirty="0"/>
              <a:t> 1</a:t>
            </a:r>
          </a:p>
        </p:txBody>
      </p:sp>
      <p:cxnSp>
        <p:nvCxnSpPr>
          <p:cNvPr id="26" name="Rechte verbindingslijn 25">
            <a:extLst>
              <a:ext uri="{FF2B5EF4-FFF2-40B4-BE49-F238E27FC236}">
                <a16:creationId xmlns:a16="http://schemas.microsoft.com/office/drawing/2014/main" id="{754D010B-C30B-44E1-96D9-EA3AF778F9DF}"/>
              </a:ext>
            </a:extLst>
          </p:cNvPr>
          <p:cNvCxnSpPr/>
          <p:nvPr/>
        </p:nvCxnSpPr>
        <p:spPr>
          <a:xfrm>
            <a:off x="18022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1" name="Tekstvak 30">
            <a:extLst>
              <a:ext uri="{FF2B5EF4-FFF2-40B4-BE49-F238E27FC236}">
                <a16:creationId xmlns:a16="http://schemas.microsoft.com/office/drawing/2014/main" id="{2A21EC27-0565-4CD6-875B-60B3DF24E0B6}"/>
              </a:ext>
            </a:extLst>
          </p:cNvPr>
          <p:cNvSpPr txBox="1"/>
          <p:nvPr/>
        </p:nvSpPr>
        <p:spPr>
          <a:xfrm>
            <a:off x="2212081" y="-1"/>
            <a:ext cx="1187826" cy="369332"/>
          </a:xfrm>
          <a:prstGeom prst="rect">
            <a:avLst/>
          </a:prstGeom>
          <a:noFill/>
        </p:spPr>
        <p:txBody>
          <a:bodyPr wrap="none" rtlCol="0">
            <a:spAutoFit/>
          </a:bodyPr>
          <a:lstStyle/>
          <a:p>
            <a:r>
              <a:rPr lang="nl-NL" dirty="0" err="1"/>
              <a:t>Subteam</a:t>
            </a:r>
            <a:r>
              <a:rPr lang="nl-NL" dirty="0"/>
              <a:t> 2</a:t>
            </a:r>
          </a:p>
        </p:txBody>
      </p:sp>
      <p:sp>
        <p:nvSpPr>
          <p:cNvPr id="32" name="Tekstvak 31">
            <a:extLst>
              <a:ext uri="{FF2B5EF4-FFF2-40B4-BE49-F238E27FC236}">
                <a16:creationId xmlns:a16="http://schemas.microsoft.com/office/drawing/2014/main" id="{DC026987-797E-48DB-BDE0-72B7DD8A57A8}"/>
              </a:ext>
            </a:extLst>
          </p:cNvPr>
          <p:cNvSpPr txBox="1"/>
          <p:nvPr/>
        </p:nvSpPr>
        <p:spPr>
          <a:xfrm>
            <a:off x="3838425" y="0"/>
            <a:ext cx="1187826" cy="369332"/>
          </a:xfrm>
          <a:prstGeom prst="rect">
            <a:avLst/>
          </a:prstGeom>
          <a:noFill/>
        </p:spPr>
        <p:txBody>
          <a:bodyPr wrap="none" rtlCol="0">
            <a:spAutoFit/>
          </a:bodyPr>
          <a:lstStyle/>
          <a:p>
            <a:r>
              <a:rPr lang="nl-NL" dirty="0" err="1"/>
              <a:t>Subteam</a:t>
            </a:r>
            <a:r>
              <a:rPr lang="nl-NL" dirty="0"/>
              <a:t> 3</a:t>
            </a:r>
          </a:p>
        </p:txBody>
      </p:sp>
      <p:sp>
        <p:nvSpPr>
          <p:cNvPr id="33" name="Tekstvak 32">
            <a:extLst>
              <a:ext uri="{FF2B5EF4-FFF2-40B4-BE49-F238E27FC236}">
                <a16:creationId xmlns:a16="http://schemas.microsoft.com/office/drawing/2014/main" id="{80E25BD3-7987-4DE3-901C-36BF99313A8B}"/>
              </a:ext>
            </a:extLst>
          </p:cNvPr>
          <p:cNvSpPr txBox="1"/>
          <p:nvPr/>
        </p:nvSpPr>
        <p:spPr>
          <a:xfrm>
            <a:off x="5521842" y="1"/>
            <a:ext cx="1187826" cy="369332"/>
          </a:xfrm>
          <a:prstGeom prst="rect">
            <a:avLst/>
          </a:prstGeom>
          <a:noFill/>
        </p:spPr>
        <p:txBody>
          <a:bodyPr wrap="none" rtlCol="0">
            <a:spAutoFit/>
          </a:bodyPr>
          <a:lstStyle/>
          <a:p>
            <a:r>
              <a:rPr lang="nl-NL" dirty="0" err="1"/>
              <a:t>Subteam</a:t>
            </a:r>
            <a:r>
              <a:rPr lang="nl-NL" dirty="0"/>
              <a:t> 4</a:t>
            </a:r>
          </a:p>
        </p:txBody>
      </p:sp>
      <p:sp>
        <p:nvSpPr>
          <p:cNvPr id="34" name="Tekstvak 33">
            <a:extLst>
              <a:ext uri="{FF2B5EF4-FFF2-40B4-BE49-F238E27FC236}">
                <a16:creationId xmlns:a16="http://schemas.microsoft.com/office/drawing/2014/main" id="{D1A761A0-7D41-4203-BA6F-5DE0AF18D84F}"/>
              </a:ext>
            </a:extLst>
          </p:cNvPr>
          <p:cNvSpPr txBox="1"/>
          <p:nvPr/>
        </p:nvSpPr>
        <p:spPr>
          <a:xfrm>
            <a:off x="7218846" y="10632"/>
            <a:ext cx="1187826" cy="369332"/>
          </a:xfrm>
          <a:prstGeom prst="rect">
            <a:avLst/>
          </a:prstGeom>
          <a:noFill/>
        </p:spPr>
        <p:txBody>
          <a:bodyPr wrap="none" rtlCol="0">
            <a:spAutoFit/>
          </a:bodyPr>
          <a:lstStyle/>
          <a:p>
            <a:r>
              <a:rPr lang="nl-NL" dirty="0" err="1"/>
              <a:t>Subteam</a:t>
            </a:r>
            <a:r>
              <a:rPr lang="nl-NL" dirty="0"/>
              <a:t> 5</a:t>
            </a:r>
          </a:p>
        </p:txBody>
      </p:sp>
      <p:sp>
        <p:nvSpPr>
          <p:cNvPr id="35" name="Tekstvak 34">
            <a:extLst>
              <a:ext uri="{FF2B5EF4-FFF2-40B4-BE49-F238E27FC236}">
                <a16:creationId xmlns:a16="http://schemas.microsoft.com/office/drawing/2014/main" id="{21814C7F-359B-4134-87D1-50F269B54209}"/>
              </a:ext>
            </a:extLst>
          </p:cNvPr>
          <p:cNvSpPr txBox="1"/>
          <p:nvPr/>
        </p:nvSpPr>
        <p:spPr>
          <a:xfrm>
            <a:off x="8817624" y="10632"/>
            <a:ext cx="1187826" cy="369332"/>
          </a:xfrm>
          <a:prstGeom prst="rect">
            <a:avLst/>
          </a:prstGeom>
          <a:noFill/>
        </p:spPr>
        <p:txBody>
          <a:bodyPr wrap="none" rtlCol="0">
            <a:spAutoFit/>
          </a:bodyPr>
          <a:lstStyle/>
          <a:p>
            <a:r>
              <a:rPr lang="nl-NL" dirty="0" err="1"/>
              <a:t>Subteam</a:t>
            </a:r>
            <a:r>
              <a:rPr lang="nl-NL" dirty="0"/>
              <a:t> 6</a:t>
            </a:r>
          </a:p>
        </p:txBody>
      </p:sp>
      <p:sp>
        <p:nvSpPr>
          <p:cNvPr id="36" name="Tekstvak 35">
            <a:extLst>
              <a:ext uri="{FF2B5EF4-FFF2-40B4-BE49-F238E27FC236}">
                <a16:creationId xmlns:a16="http://schemas.microsoft.com/office/drawing/2014/main" id="{B8EF5CE4-3EAD-4272-A4BE-ACA4512C692E}"/>
              </a:ext>
            </a:extLst>
          </p:cNvPr>
          <p:cNvSpPr txBox="1"/>
          <p:nvPr/>
        </p:nvSpPr>
        <p:spPr>
          <a:xfrm>
            <a:off x="10501113" y="10632"/>
            <a:ext cx="1187826" cy="369332"/>
          </a:xfrm>
          <a:prstGeom prst="rect">
            <a:avLst/>
          </a:prstGeom>
          <a:noFill/>
        </p:spPr>
        <p:txBody>
          <a:bodyPr wrap="none" rtlCol="0">
            <a:spAutoFit/>
          </a:bodyPr>
          <a:lstStyle/>
          <a:p>
            <a:r>
              <a:rPr lang="nl-NL" dirty="0" err="1"/>
              <a:t>Subteam</a:t>
            </a:r>
            <a:r>
              <a:rPr lang="nl-NL" dirty="0"/>
              <a:t> 7</a:t>
            </a:r>
          </a:p>
        </p:txBody>
      </p:sp>
      <p:sp>
        <p:nvSpPr>
          <p:cNvPr id="27" name="Rechthoek 26">
            <a:extLst>
              <a:ext uri="{FF2B5EF4-FFF2-40B4-BE49-F238E27FC236}">
                <a16:creationId xmlns:a16="http://schemas.microsoft.com/office/drawing/2014/main" id="{C33EA3DD-1A32-4C6E-ADF5-EBAD10A88C3B}"/>
              </a:ext>
            </a:extLst>
          </p:cNvPr>
          <p:cNvSpPr/>
          <p:nvPr/>
        </p:nvSpPr>
        <p:spPr>
          <a:xfrm>
            <a:off x="229794" y="718192"/>
            <a:ext cx="1445982" cy="27108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600" i="1" dirty="0">
                <a:solidFill>
                  <a:schemeClr val="tx1"/>
                </a:solidFill>
              </a:rPr>
              <a:t>Teamleden</a:t>
            </a:r>
          </a:p>
          <a:p>
            <a:endParaRPr lang="nl-NL" sz="1600" i="1" dirty="0">
              <a:solidFill>
                <a:schemeClr val="tx1"/>
              </a:solidFill>
            </a:endParaRP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endParaRPr lang="nl-NL" sz="1600" dirty="0">
              <a:solidFill>
                <a:schemeClr val="tx1"/>
              </a:solidFill>
            </a:endParaRPr>
          </a:p>
        </p:txBody>
      </p:sp>
      <p:sp>
        <p:nvSpPr>
          <p:cNvPr id="28" name="Rechthoek 27">
            <a:extLst>
              <a:ext uri="{FF2B5EF4-FFF2-40B4-BE49-F238E27FC236}">
                <a16:creationId xmlns:a16="http://schemas.microsoft.com/office/drawing/2014/main" id="{57EFBEFE-6A01-449F-9F9C-73F1DD92B659}"/>
              </a:ext>
            </a:extLst>
          </p:cNvPr>
          <p:cNvSpPr/>
          <p:nvPr/>
        </p:nvSpPr>
        <p:spPr>
          <a:xfrm>
            <a:off x="1928661" y="718192"/>
            <a:ext cx="1445982" cy="27108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600" i="1" dirty="0">
                <a:solidFill>
                  <a:schemeClr val="tx1"/>
                </a:solidFill>
              </a:rPr>
              <a:t>Teamleden</a:t>
            </a:r>
          </a:p>
          <a:p>
            <a:endParaRPr lang="nl-NL" sz="1600" i="1" dirty="0">
              <a:solidFill>
                <a:schemeClr val="tx1"/>
              </a:solidFill>
            </a:endParaRP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p:txBody>
      </p:sp>
      <p:sp>
        <p:nvSpPr>
          <p:cNvPr id="29" name="Rechthoek 28">
            <a:extLst>
              <a:ext uri="{FF2B5EF4-FFF2-40B4-BE49-F238E27FC236}">
                <a16:creationId xmlns:a16="http://schemas.microsoft.com/office/drawing/2014/main" id="{3EED6359-D83E-4966-9780-B70704D6F394}"/>
              </a:ext>
            </a:extLst>
          </p:cNvPr>
          <p:cNvSpPr/>
          <p:nvPr/>
        </p:nvSpPr>
        <p:spPr>
          <a:xfrm>
            <a:off x="3653246" y="718191"/>
            <a:ext cx="1445982" cy="271080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600" i="1" dirty="0">
                <a:solidFill>
                  <a:schemeClr val="tx1"/>
                </a:solidFill>
              </a:rPr>
              <a:t>Teamleden</a:t>
            </a:r>
          </a:p>
          <a:p>
            <a:endParaRPr lang="nl-NL" sz="1600" i="1" dirty="0">
              <a:solidFill>
                <a:schemeClr val="tx1"/>
              </a:solidFill>
            </a:endParaRP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p:txBody>
      </p:sp>
      <p:sp>
        <p:nvSpPr>
          <p:cNvPr id="30" name="Rechthoek 29">
            <a:extLst>
              <a:ext uri="{FF2B5EF4-FFF2-40B4-BE49-F238E27FC236}">
                <a16:creationId xmlns:a16="http://schemas.microsoft.com/office/drawing/2014/main" id="{36F25B28-6EFC-4789-B9F8-66EF4121EF17}"/>
              </a:ext>
            </a:extLst>
          </p:cNvPr>
          <p:cNvSpPr/>
          <p:nvPr/>
        </p:nvSpPr>
        <p:spPr>
          <a:xfrm>
            <a:off x="5321289" y="718191"/>
            <a:ext cx="1445982" cy="271080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600" i="1" dirty="0">
                <a:solidFill>
                  <a:schemeClr val="tx1"/>
                </a:solidFill>
              </a:rPr>
              <a:t>Teamleden</a:t>
            </a:r>
          </a:p>
          <a:p>
            <a:endParaRPr lang="nl-NL" sz="1600" i="1" dirty="0">
              <a:solidFill>
                <a:schemeClr val="tx1"/>
              </a:solidFill>
            </a:endParaRP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p:txBody>
      </p:sp>
      <p:sp>
        <p:nvSpPr>
          <p:cNvPr id="49" name="Rechthoek 48">
            <a:extLst>
              <a:ext uri="{FF2B5EF4-FFF2-40B4-BE49-F238E27FC236}">
                <a16:creationId xmlns:a16="http://schemas.microsoft.com/office/drawing/2014/main" id="{5250436E-3688-4388-BC1A-90689BC48139}"/>
              </a:ext>
            </a:extLst>
          </p:cNvPr>
          <p:cNvSpPr/>
          <p:nvPr/>
        </p:nvSpPr>
        <p:spPr>
          <a:xfrm>
            <a:off x="7047040" y="718190"/>
            <a:ext cx="1445982" cy="2710807"/>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600" i="1" dirty="0">
                <a:solidFill>
                  <a:schemeClr val="tx1"/>
                </a:solidFill>
              </a:rPr>
              <a:t>Teamleden</a:t>
            </a:r>
          </a:p>
          <a:p>
            <a:endParaRPr lang="nl-NL" sz="1600" i="1" dirty="0">
              <a:solidFill>
                <a:schemeClr val="tx1"/>
              </a:solidFill>
            </a:endParaRP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p:txBody>
      </p:sp>
      <p:sp>
        <p:nvSpPr>
          <p:cNvPr id="50" name="Rechthoek 49">
            <a:extLst>
              <a:ext uri="{FF2B5EF4-FFF2-40B4-BE49-F238E27FC236}">
                <a16:creationId xmlns:a16="http://schemas.microsoft.com/office/drawing/2014/main" id="{837958F8-B3AB-4AC1-86DC-07A98975A0A0}"/>
              </a:ext>
            </a:extLst>
          </p:cNvPr>
          <p:cNvSpPr/>
          <p:nvPr/>
        </p:nvSpPr>
        <p:spPr>
          <a:xfrm>
            <a:off x="8705214" y="718190"/>
            <a:ext cx="1445982" cy="2710807"/>
          </a:xfrm>
          <a:prstGeom prst="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600" i="1" dirty="0">
                <a:solidFill>
                  <a:schemeClr val="tx1"/>
                </a:solidFill>
              </a:rPr>
              <a:t>Teamleden</a:t>
            </a:r>
          </a:p>
          <a:p>
            <a:endParaRPr lang="nl-NL" sz="1600" i="1" dirty="0">
              <a:solidFill>
                <a:schemeClr val="tx1"/>
              </a:solidFill>
            </a:endParaRP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p:txBody>
      </p:sp>
      <p:sp>
        <p:nvSpPr>
          <p:cNvPr id="51" name="Rechthoek 50">
            <a:extLst>
              <a:ext uri="{FF2B5EF4-FFF2-40B4-BE49-F238E27FC236}">
                <a16:creationId xmlns:a16="http://schemas.microsoft.com/office/drawing/2014/main" id="{09E45C2C-757B-4806-9D83-54F88D709EDF}"/>
              </a:ext>
            </a:extLst>
          </p:cNvPr>
          <p:cNvSpPr/>
          <p:nvPr/>
        </p:nvSpPr>
        <p:spPr>
          <a:xfrm>
            <a:off x="10430965" y="718190"/>
            <a:ext cx="1445982" cy="2710807"/>
          </a:xfrm>
          <a:prstGeom prst="rect">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600" i="1" dirty="0">
                <a:solidFill>
                  <a:schemeClr val="tx1"/>
                </a:solidFill>
              </a:rPr>
              <a:t>Teamleden</a:t>
            </a:r>
          </a:p>
          <a:p>
            <a:endParaRPr lang="nl-NL" sz="1600" i="1" dirty="0">
              <a:solidFill>
                <a:schemeClr val="tx1"/>
              </a:solidFill>
            </a:endParaRP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a:p>
            <a:pPr marL="228600" indent="-228600">
              <a:buFont typeface="+mj-lt"/>
              <a:buAutoNum type="arabicPeriod"/>
            </a:pPr>
            <a:r>
              <a:rPr lang="nl-NL" sz="1600" dirty="0">
                <a:solidFill>
                  <a:schemeClr val="tx1"/>
                </a:solidFill>
              </a:rPr>
              <a:t>.</a:t>
            </a:r>
          </a:p>
        </p:txBody>
      </p:sp>
      <p:sp>
        <p:nvSpPr>
          <p:cNvPr id="2" name="Rechthoek 1">
            <a:extLst>
              <a:ext uri="{FF2B5EF4-FFF2-40B4-BE49-F238E27FC236}">
                <a16:creationId xmlns:a16="http://schemas.microsoft.com/office/drawing/2014/main" id="{C35F5C9B-125F-46C7-B1D6-3DD2FAA3F218}"/>
              </a:ext>
            </a:extLst>
          </p:cNvPr>
          <p:cNvSpPr/>
          <p:nvPr/>
        </p:nvSpPr>
        <p:spPr>
          <a:xfrm>
            <a:off x="229794" y="3777859"/>
            <a:ext cx="1397498" cy="646331"/>
          </a:xfrm>
          <a:prstGeom prst="rect">
            <a:avLst/>
          </a:prstGeom>
        </p:spPr>
        <p:txBody>
          <a:bodyPr wrap="none">
            <a:spAutoFit/>
          </a:bodyPr>
          <a:lstStyle/>
          <a:p>
            <a:r>
              <a:rPr lang="nl-NL" dirty="0"/>
              <a:t>Kanaalnaam:</a:t>
            </a:r>
          </a:p>
          <a:p>
            <a:r>
              <a:rPr lang="nl-NL" dirty="0"/>
              <a:t>.</a:t>
            </a:r>
          </a:p>
        </p:txBody>
      </p:sp>
      <p:sp>
        <p:nvSpPr>
          <p:cNvPr id="52" name="Rechthoek 51">
            <a:extLst>
              <a:ext uri="{FF2B5EF4-FFF2-40B4-BE49-F238E27FC236}">
                <a16:creationId xmlns:a16="http://schemas.microsoft.com/office/drawing/2014/main" id="{60CF64C4-CC45-4EBD-A8A0-D6F2761003BB}"/>
              </a:ext>
            </a:extLst>
          </p:cNvPr>
          <p:cNvSpPr/>
          <p:nvPr/>
        </p:nvSpPr>
        <p:spPr>
          <a:xfrm>
            <a:off x="1928661" y="3777859"/>
            <a:ext cx="1397498" cy="646331"/>
          </a:xfrm>
          <a:prstGeom prst="rect">
            <a:avLst/>
          </a:prstGeom>
        </p:spPr>
        <p:txBody>
          <a:bodyPr wrap="none">
            <a:spAutoFit/>
          </a:bodyPr>
          <a:lstStyle/>
          <a:p>
            <a:r>
              <a:rPr lang="nl-NL" dirty="0"/>
              <a:t>Kanaalnaam:</a:t>
            </a:r>
          </a:p>
          <a:p>
            <a:r>
              <a:rPr lang="nl-NL" dirty="0"/>
              <a:t>.</a:t>
            </a:r>
          </a:p>
        </p:txBody>
      </p:sp>
      <p:sp>
        <p:nvSpPr>
          <p:cNvPr id="53" name="Rechthoek 52">
            <a:extLst>
              <a:ext uri="{FF2B5EF4-FFF2-40B4-BE49-F238E27FC236}">
                <a16:creationId xmlns:a16="http://schemas.microsoft.com/office/drawing/2014/main" id="{D1CCE775-7225-4618-8AD1-AA8003310603}"/>
              </a:ext>
            </a:extLst>
          </p:cNvPr>
          <p:cNvSpPr/>
          <p:nvPr/>
        </p:nvSpPr>
        <p:spPr>
          <a:xfrm>
            <a:off x="3677488" y="3777859"/>
            <a:ext cx="1397498" cy="646331"/>
          </a:xfrm>
          <a:prstGeom prst="rect">
            <a:avLst/>
          </a:prstGeom>
        </p:spPr>
        <p:txBody>
          <a:bodyPr wrap="none">
            <a:spAutoFit/>
          </a:bodyPr>
          <a:lstStyle/>
          <a:p>
            <a:r>
              <a:rPr lang="nl-NL" dirty="0"/>
              <a:t>Kanaalnaam:</a:t>
            </a:r>
          </a:p>
          <a:p>
            <a:r>
              <a:rPr lang="nl-NL" dirty="0"/>
              <a:t>.</a:t>
            </a:r>
          </a:p>
        </p:txBody>
      </p:sp>
      <p:sp>
        <p:nvSpPr>
          <p:cNvPr id="54" name="Rechthoek 53">
            <a:extLst>
              <a:ext uri="{FF2B5EF4-FFF2-40B4-BE49-F238E27FC236}">
                <a16:creationId xmlns:a16="http://schemas.microsoft.com/office/drawing/2014/main" id="{5FC71516-5ECF-49F6-9CDB-A310053988F7}"/>
              </a:ext>
            </a:extLst>
          </p:cNvPr>
          <p:cNvSpPr/>
          <p:nvPr/>
        </p:nvSpPr>
        <p:spPr>
          <a:xfrm>
            <a:off x="5339942" y="3777856"/>
            <a:ext cx="1397498" cy="646331"/>
          </a:xfrm>
          <a:prstGeom prst="rect">
            <a:avLst/>
          </a:prstGeom>
        </p:spPr>
        <p:txBody>
          <a:bodyPr wrap="none">
            <a:spAutoFit/>
          </a:bodyPr>
          <a:lstStyle/>
          <a:p>
            <a:r>
              <a:rPr lang="nl-NL" dirty="0"/>
              <a:t>Kanaalnaam:</a:t>
            </a:r>
          </a:p>
          <a:p>
            <a:r>
              <a:rPr lang="nl-NL" dirty="0"/>
              <a:t>.</a:t>
            </a:r>
          </a:p>
        </p:txBody>
      </p:sp>
      <p:sp>
        <p:nvSpPr>
          <p:cNvPr id="55" name="Rechthoek 54">
            <a:extLst>
              <a:ext uri="{FF2B5EF4-FFF2-40B4-BE49-F238E27FC236}">
                <a16:creationId xmlns:a16="http://schemas.microsoft.com/office/drawing/2014/main" id="{67099A73-B304-4BDC-9387-6B29CDE96A7E}"/>
              </a:ext>
            </a:extLst>
          </p:cNvPr>
          <p:cNvSpPr/>
          <p:nvPr/>
        </p:nvSpPr>
        <p:spPr>
          <a:xfrm>
            <a:off x="7036542" y="3777856"/>
            <a:ext cx="1397498" cy="646331"/>
          </a:xfrm>
          <a:prstGeom prst="rect">
            <a:avLst/>
          </a:prstGeom>
        </p:spPr>
        <p:txBody>
          <a:bodyPr wrap="none">
            <a:spAutoFit/>
          </a:bodyPr>
          <a:lstStyle/>
          <a:p>
            <a:r>
              <a:rPr lang="nl-NL" dirty="0"/>
              <a:t>Kanaalnaam:</a:t>
            </a:r>
          </a:p>
          <a:p>
            <a:r>
              <a:rPr lang="nl-NL" dirty="0"/>
              <a:t>.</a:t>
            </a:r>
          </a:p>
        </p:txBody>
      </p:sp>
      <p:sp>
        <p:nvSpPr>
          <p:cNvPr id="56" name="Rechthoek 55">
            <a:extLst>
              <a:ext uri="{FF2B5EF4-FFF2-40B4-BE49-F238E27FC236}">
                <a16:creationId xmlns:a16="http://schemas.microsoft.com/office/drawing/2014/main" id="{85CE8E55-6C04-4672-9AC0-97C80219A706}"/>
              </a:ext>
            </a:extLst>
          </p:cNvPr>
          <p:cNvSpPr/>
          <p:nvPr/>
        </p:nvSpPr>
        <p:spPr>
          <a:xfrm>
            <a:off x="8775383" y="3767223"/>
            <a:ext cx="1397498" cy="646331"/>
          </a:xfrm>
          <a:prstGeom prst="rect">
            <a:avLst/>
          </a:prstGeom>
        </p:spPr>
        <p:txBody>
          <a:bodyPr wrap="none">
            <a:spAutoFit/>
          </a:bodyPr>
          <a:lstStyle/>
          <a:p>
            <a:r>
              <a:rPr lang="nl-NL" dirty="0"/>
              <a:t>Kanaalnaam:</a:t>
            </a:r>
          </a:p>
          <a:p>
            <a:r>
              <a:rPr lang="nl-NL" dirty="0"/>
              <a:t>.</a:t>
            </a:r>
          </a:p>
        </p:txBody>
      </p:sp>
      <p:sp>
        <p:nvSpPr>
          <p:cNvPr id="57" name="Rechthoek 56">
            <a:extLst>
              <a:ext uri="{FF2B5EF4-FFF2-40B4-BE49-F238E27FC236}">
                <a16:creationId xmlns:a16="http://schemas.microsoft.com/office/drawing/2014/main" id="{9021D6DE-5790-45BD-8E93-FF908BC08DC7}"/>
              </a:ext>
            </a:extLst>
          </p:cNvPr>
          <p:cNvSpPr/>
          <p:nvPr/>
        </p:nvSpPr>
        <p:spPr>
          <a:xfrm>
            <a:off x="10452650" y="3767222"/>
            <a:ext cx="1397498" cy="646331"/>
          </a:xfrm>
          <a:prstGeom prst="rect">
            <a:avLst/>
          </a:prstGeom>
        </p:spPr>
        <p:txBody>
          <a:bodyPr wrap="none">
            <a:spAutoFit/>
          </a:bodyPr>
          <a:lstStyle/>
          <a:p>
            <a:r>
              <a:rPr lang="nl-NL" dirty="0"/>
              <a:t>Kanaalnaam:</a:t>
            </a:r>
          </a:p>
          <a:p>
            <a:r>
              <a:rPr lang="nl-NL" dirty="0"/>
              <a:t>.</a:t>
            </a:r>
          </a:p>
        </p:txBody>
      </p:sp>
    </p:spTree>
    <p:extLst>
      <p:ext uri="{BB962C8B-B14F-4D97-AF65-F5344CB8AC3E}">
        <p14:creationId xmlns:p14="http://schemas.microsoft.com/office/powerpoint/2010/main" val="51970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Tabel 36">
            <a:extLst>
              <a:ext uri="{FF2B5EF4-FFF2-40B4-BE49-F238E27FC236}">
                <a16:creationId xmlns:a16="http://schemas.microsoft.com/office/drawing/2014/main" id="{348C166C-F8FA-45CC-808A-AA84AFC3938F}"/>
              </a:ext>
            </a:extLst>
          </p:cNvPr>
          <p:cNvGraphicFramePr>
            <a:graphicFrameLocks noGrp="1"/>
          </p:cNvGraphicFramePr>
          <p:nvPr>
            <p:extLst>
              <p:ext uri="{D42A27DB-BD31-4B8C-83A1-F6EECF244321}">
                <p14:modId xmlns:p14="http://schemas.microsoft.com/office/powerpoint/2010/main" val="3716297787"/>
              </p:ext>
            </p:extLst>
          </p:nvPr>
        </p:nvGraphicFramePr>
        <p:xfrm>
          <a:off x="0" y="684618"/>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42" name="Tabel 36">
            <a:extLst>
              <a:ext uri="{FF2B5EF4-FFF2-40B4-BE49-F238E27FC236}">
                <a16:creationId xmlns:a16="http://schemas.microsoft.com/office/drawing/2014/main" id="{0641A04A-F5F8-49ED-B062-FCEA197D9200}"/>
              </a:ext>
            </a:extLst>
          </p:cNvPr>
          <p:cNvGraphicFramePr>
            <a:graphicFrameLocks noGrp="1"/>
          </p:cNvGraphicFramePr>
          <p:nvPr>
            <p:extLst>
              <p:ext uri="{D42A27DB-BD31-4B8C-83A1-F6EECF244321}">
                <p14:modId xmlns:p14="http://schemas.microsoft.com/office/powerpoint/2010/main" val="4065957727"/>
              </p:ext>
            </p:extLst>
          </p:nvPr>
        </p:nvGraphicFramePr>
        <p:xfrm>
          <a:off x="7698480" y="684618"/>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43" name="Tabel 36">
            <a:extLst>
              <a:ext uri="{FF2B5EF4-FFF2-40B4-BE49-F238E27FC236}">
                <a16:creationId xmlns:a16="http://schemas.microsoft.com/office/drawing/2014/main" id="{FA20C7CF-0375-4D9B-A5E9-D147331F1FA2}"/>
              </a:ext>
            </a:extLst>
          </p:cNvPr>
          <p:cNvGraphicFramePr>
            <a:graphicFrameLocks noGrp="1"/>
          </p:cNvGraphicFramePr>
          <p:nvPr>
            <p:extLst>
              <p:ext uri="{D42A27DB-BD31-4B8C-83A1-F6EECF244321}">
                <p14:modId xmlns:p14="http://schemas.microsoft.com/office/powerpoint/2010/main" val="2877098803"/>
              </p:ext>
            </p:extLst>
          </p:nvPr>
        </p:nvGraphicFramePr>
        <p:xfrm>
          <a:off x="1539696" y="684618"/>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44" name="Tabel 36">
            <a:extLst>
              <a:ext uri="{FF2B5EF4-FFF2-40B4-BE49-F238E27FC236}">
                <a16:creationId xmlns:a16="http://schemas.microsoft.com/office/drawing/2014/main" id="{B49827B4-7C0B-4961-AE9F-ED8553BB7257}"/>
              </a:ext>
            </a:extLst>
          </p:cNvPr>
          <p:cNvGraphicFramePr>
            <a:graphicFrameLocks noGrp="1"/>
          </p:cNvGraphicFramePr>
          <p:nvPr>
            <p:extLst>
              <p:ext uri="{D42A27DB-BD31-4B8C-83A1-F6EECF244321}">
                <p14:modId xmlns:p14="http://schemas.microsoft.com/office/powerpoint/2010/main" val="3160837655"/>
              </p:ext>
            </p:extLst>
          </p:nvPr>
        </p:nvGraphicFramePr>
        <p:xfrm>
          <a:off x="3079392" y="684618"/>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45" name="Tabel 36">
            <a:extLst>
              <a:ext uri="{FF2B5EF4-FFF2-40B4-BE49-F238E27FC236}">
                <a16:creationId xmlns:a16="http://schemas.microsoft.com/office/drawing/2014/main" id="{AE94034F-88D4-4BC8-9F72-D2890518C1A8}"/>
              </a:ext>
            </a:extLst>
          </p:cNvPr>
          <p:cNvGraphicFramePr>
            <a:graphicFrameLocks noGrp="1"/>
          </p:cNvGraphicFramePr>
          <p:nvPr>
            <p:extLst>
              <p:ext uri="{D42A27DB-BD31-4B8C-83A1-F6EECF244321}">
                <p14:modId xmlns:p14="http://schemas.microsoft.com/office/powerpoint/2010/main" val="4267341497"/>
              </p:ext>
            </p:extLst>
          </p:nvPr>
        </p:nvGraphicFramePr>
        <p:xfrm>
          <a:off x="4619088" y="684618"/>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46" name="Tabel 36">
            <a:extLst>
              <a:ext uri="{FF2B5EF4-FFF2-40B4-BE49-F238E27FC236}">
                <a16:creationId xmlns:a16="http://schemas.microsoft.com/office/drawing/2014/main" id="{BFEF83EE-D2EE-46DD-8D11-E6986366111D}"/>
              </a:ext>
            </a:extLst>
          </p:cNvPr>
          <p:cNvGraphicFramePr>
            <a:graphicFrameLocks noGrp="1"/>
          </p:cNvGraphicFramePr>
          <p:nvPr>
            <p:extLst>
              <p:ext uri="{D42A27DB-BD31-4B8C-83A1-F6EECF244321}">
                <p14:modId xmlns:p14="http://schemas.microsoft.com/office/powerpoint/2010/main" val="1279168667"/>
              </p:ext>
            </p:extLst>
          </p:nvPr>
        </p:nvGraphicFramePr>
        <p:xfrm>
          <a:off x="6158784" y="684618"/>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47" name="Tabel 36">
            <a:extLst>
              <a:ext uri="{FF2B5EF4-FFF2-40B4-BE49-F238E27FC236}">
                <a16:creationId xmlns:a16="http://schemas.microsoft.com/office/drawing/2014/main" id="{0EDD78DC-2B2A-4A12-9C6C-D171E4E7D6EF}"/>
              </a:ext>
            </a:extLst>
          </p:cNvPr>
          <p:cNvGraphicFramePr>
            <a:graphicFrameLocks noGrp="1"/>
          </p:cNvGraphicFramePr>
          <p:nvPr>
            <p:extLst>
              <p:ext uri="{D42A27DB-BD31-4B8C-83A1-F6EECF244321}">
                <p14:modId xmlns:p14="http://schemas.microsoft.com/office/powerpoint/2010/main" val="961436883"/>
              </p:ext>
            </p:extLst>
          </p:nvPr>
        </p:nvGraphicFramePr>
        <p:xfrm>
          <a:off x="0" y="2400004"/>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48" name="Tabel 36">
            <a:extLst>
              <a:ext uri="{FF2B5EF4-FFF2-40B4-BE49-F238E27FC236}">
                <a16:creationId xmlns:a16="http://schemas.microsoft.com/office/drawing/2014/main" id="{E3393EA9-3874-4894-9CCA-3A2E28BF866F}"/>
              </a:ext>
            </a:extLst>
          </p:cNvPr>
          <p:cNvGraphicFramePr>
            <a:graphicFrameLocks noGrp="1"/>
          </p:cNvGraphicFramePr>
          <p:nvPr>
            <p:extLst>
              <p:ext uri="{D42A27DB-BD31-4B8C-83A1-F6EECF244321}">
                <p14:modId xmlns:p14="http://schemas.microsoft.com/office/powerpoint/2010/main" val="2582510971"/>
              </p:ext>
            </p:extLst>
          </p:nvPr>
        </p:nvGraphicFramePr>
        <p:xfrm>
          <a:off x="7698480" y="2400004"/>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49" name="Tabel 36">
            <a:extLst>
              <a:ext uri="{FF2B5EF4-FFF2-40B4-BE49-F238E27FC236}">
                <a16:creationId xmlns:a16="http://schemas.microsoft.com/office/drawing/2014/main" id="{9ACFF152-C4DE-433B-9718-CB91CB2259FF}"/>
              </a:ext>
            </a:extLst>
          </p:cNvPr>
          <p:cNvGraphicFramePr>
            <a:graphicFrameLocks noGrp="1"/>
          </p:cNvGraphicFramePr>
          <p:nvPr>
            <p:extLst>
              <p:ext uri="{D42A27DB-BD31-4B8C-83A1-F6EECF244321}">
                <p14:modId xmlns:p14="http://schemas.microsoft.com/office/powerpoint/2010/main" val="2597702346"/>
              </p:ext>
            </p:extLst>
          </p:nvPr>
        </p:nvGraphicFramePr>
        <p:xfrm>
          <a:off x="1539696" y="2400004"/>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50" name="Tabel 36">
            <a:extLst>
              <a:ext uri="{FF2B5EF4-FFF2-40B4-BE49-F238E27FC236}">
                <a16:creationId xmlns:a16="http://schemas.microsoft.com/office/drawing/2014/main" id="{EAA64BD6-11BB-47EE-9F11-B11EC2CDEBE1}"/>
              </a:ext>
            </a:extLst>
          </p:cNvPr>
          <p:cNvGraphicFramePr>
            <a:graphicFrameLocks noGrp="1"/>
          </p:cNvGraphicFramePr>
          <p:nvPr>
            <p:extLst>
              <p:ext uri="{D42A27DB-BD31-4B8C-83A1-F6EECF244321}">
                <p14:modId xmlns:p14="http://schemas.microsoft.com/office/powerpoint/2010/main" val="530382597"/>
              </p:ext>
            </p:extLst>
          </p:nvPr>
        </p:nvGraphicFramePr>
        <p:xfrm>
          <a:off x="3079392" y="2400004"/>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51" name="Tabel 36">
            <a:extLst>
              <a:ext uri="{FF2B5EF4-FFF2-40B4-BE49-F238E27FC236}">
                <a16:creationId xmlns:a16="http://schemas.microsoft.com/office/drawing/2014/main" id="{96A2D54B-D6F5-4C4A-BFC4-E9E8C9719F0A}"/>
              </a:ext>
            </a:extLst>
          </p:cNvPr>
          <p:cNvGraphicFramePr>
            <a:graphicFrameLocks noGrp="1"/>
          </p:cNvGraphicFramePr>
          <p:nvPr>
            <p:extLst>
              <p:ext uri="{D42A27DB-BD31-4B8C-83A1-F6EECF244321}">
                <p14:modId xmlns:p14="http://schemas.microsoft.com/office/powerpoint/2010/main" val="213090379"/>
              </p:ext>
            </p:extLst>
          </p:nvPr>
        </p:nvGraphicFramePr>
        <p:xfrm>
          <a:off x="4619088" y="2400004"/>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52" name="Tabel 36">
            <a:extLst>
              <a:ext uri="{FF2B5EF4-FFF2-40B4-BE49-F238E27FC236}">
                <a16:creationId xmlns:a16="http://schemas.microsoft.com/office/drawing/2014/main" id="{F00ED28C-3828-4C7C-97D1-A95BC3DDF96C}"/>
              </a:ext>
            </a:extLst>
          </p:cNvPr>
          <p:cNvGraphicFramePr>
            <a:graphicFrameLocks noGrp="1"/>
          </p:cNvGraphicFramePr>
          <p:nvPr>
            <p:extLst>
              <p:ext uri="{D42A27DB-BD31-4B8C-83A1-F6EECF244321}">
                <p14:modId xmlns:p14="http://schemas.microsoft.com/office/powerpoint/2010/main" val="2834109265"/>
              </p:ext>
            </p:extLst>
          </p:nvPr>
        </p:nvGraphicFramePr>
        <p:xfrm>
          <a:off x="6158784" y="2400004"/>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53" name="Tabel 36">
            <a:extLst>
              <a:ext uri="{FF2B5EF4-FFF2-40B4-BE49-F238E27FC236}">
                <a16:creationId xmlns:a16="http://schemas.microsoft.com/office/drawing/2014/main" id="{EE16B097-23CA-4D68-B4D8-E1FD4EEA8218}"/>
              </a:ext>
            </a:extLst>
          </p:cNvPr>
          <p:cNvGraphicFramePr>
            <a:graphicFrameLocks noGrp="1"/>
          </p:cNvGraphicFramePr>
          <p:nvPr>
            <p:extLst>
              <p:ext uri="{D42A27DB-BD31-4B8C-83A1-F6EECF244321}">
                <p14:modId xmlns:p14="http://schemas.microsoft.com/office/powerpoint/2010/main" val="2846595935"/>
              </p:ext>
            </p:extLst>
          </p:nvPr>
        </p:nvGraphicFramePr>
        <p:xfrm>
          <a:off x="0" y="4115390"/>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54" name="Tabel 36">
            <a:extLst>
              <a:ext uri="{FF2B5EF4-FFF2-40B4-BE49-F238E27FC236}">
                <a16:creationId xmlns:a16="http://schemas.microsoft.com/office/drawing/2014/main" id="{73BF448F-B866-4A46-ADB2-98BF4A6A6D35}"/>
              </a:ext>
            </a:extLst>
          </p:cNvPr>
          <p:cNvGraphicFramePr>
            <a:graphicFrameLocks noGrp="1"/>
          </p:cNvGraphicFramePr>
          <p:nvPr>
            <p:extLst>
              <p:ext uri="{D42A27DB-BD31-4B8C-83A1-F6EECF244321}">
                <p14:modId xmlns:p14="http://schemas.microsoft.com/office/powerpoint/2010/main" val="1215302858"/>
              </p:ext>
            </p:extLst>
          </p:nvPr>
        </p:nvGraphicFramePr>
        <p:xfrm>
          <a:off x="7698480" y="4115390"/>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55" name="Tabel 36">
            <a:extLst>
              <a:ext uri="{FF2B5EF4-FFF2-40B4-BE49-F238E27FC236}">
                <a16:creationId xmlns:a16="http://schemas.microsoft.com/office/drawing/2014/main" id="{CE7F0D77-1E0C-46BB-9F63-B9D4C40F7428}"/>
              </a:ext>
            </a:extLst>
          </p:cNvPr>
          <p:cNvGraphicFramePr>
            <a:graphicFrameLocks noGrp="1"/>
          </p:cNvGraphicFramePr>
          <p:nvPr>
            <p:extLst>
              <p:ext uri="{D42A27DB-BD31-4B8C-83A1-F6EECF244321}">
                <p14:modId xmlns:p14="http://schemas.microsoft.com/office/powerpoint/2010/main" val="1223552237"/>
              </p:ext>
            </p:extLst>
          </p:nvPr>
        </p:nvGraphicFramePr>
        <p:xfrm>
          <a:off x="1539696" y="4115390"/>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56" name="Tabel 36">
            <a:extLst>
              <a:ext uri="{FF2B5EF4-FFF2-40B4-BE49-F238E27FC236}">
                <a16:creationId xmlns:a16="http://schemas.microsoft.com/office/drawing/2014/main" id="{1566623A-AA35-4B27-8855-AF4313B16189}"/>
              </a:ext>
            </a:extLst>
          </p:cNvPr>
          <p:cNvGraphicFramePr>
            <a:graphicFrameLocks noGrp="1"/>
          </p:cNvGraphicFramePr>
          <p:nvPr>
            <p:extLst>
              <p:ext uri="{D42A27DB-BD31-4B8C-83A1-F6EECF244321}">
                <p14:modId xmlns:p14="http://schemas.microsoft.com/office/powerpoint/2010/main" val="1711400139"/>
              </p:ext>
            </p:extLst>
          </p:nvPr>
        </p:nvGraphicFramePr>
        <p:xfrm>
          <a:off x="3079392" y="4115390"/>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57" name="Tabel 36">
            <a:extLst>
              <a:ext uri="{FF2B5EF4-FFF2-40B4-BE49-F238E27FC236}">
                <a16:creationId xmlns:a16="http://schemas.microsoft.com/office/drawing/2014/main" id="{1F5839B6-8916-4E4B-8712-E06D0E5C8A26}"/>
              </a:ext>
            </a:extLst>
          </p:cNvPr>
          <p:cNvGraphicFramePr>
            <a:graphicFrameLocks noGrp="1"/>
          </p:cNvGraphicFramePr>
          <p:nvPr>
            <p:extLst>
              <p:ext uri="{D42A27DB-BD31-4B8C-83A1-F6EECF244321}">
                <p14:modId xmlns:p14="http://schemas.microsoft.com/office/powerpoint/2010/main" val="3482257173"/>
              </p:ext>
            </p:extLst>
          </p:nvPr>
        </p:nvGraphicFramePr>
        <p:xfrm>
          <a:off x="4619088" y="4115390"/>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58" name="Tabel 36">
            <a:extLst>
              <a:ext uri="{FF2B5EF4-FFF2-40B4-BE49-F238E27FC236}">
                <a16:creationId xmlns:a16="http://schemas.microsoft.com/office/drawing/2014/main" id="{DE324E06-20F1-424F-90DA-95DCAED47BD8}"/>
              </a:ext>
            </a:extLst>
          </p:cNvPr>
          <p:cNvGraphicFramePr>
            <a:graphicFrameLocks noGrp="1"/>
          </p:cNvGraphicFramePr>
          <p:nvPr>
            <p:extLst>
              <p:ext uri="{D42A27DB-BD31-4B8C-83A1-F6EECF244321}">
                <p14:modId xmlns:p14="http://schemas.microsoft.com/office/powerpoint/2010/main" val="1439629852"/>
              </p:ext>
            </p:extLst>
          </p:nvPr>
        </p:nvGraphicFramePr>
        <p:xfrm>
          <a:off x="6158784" y="4115390"/>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sp>
        <p:nvSpPr>
          <p:cNvPr id="59" name="Tekstvak 58">
            <a:extLst>
              <a:ext uri="{FF2B5EF4-FFF2-40B4-BE49-F238E27FC236}">
                <a16:creationId xmlns:a16="http://schemas.microsoft.com/office/drawing/2014/main" id="{DB4FA616-6B31-4644-A3E1-F689226D7764}"/>
              </a:ext>
            </a:extLst>
          </p:cNvPr>
          <p:cNvSpPr txBox="1"/>
          <p:nvPr/>
        </p:nvSpPr>
        <p:spPr>
          <a:xfrm>
            <a:off x="1" y="78181"/>
            <a:ext cx="1518493" cy="461665"/>
          </a:xfrm>
          <a:prstGeom prst="rect">
            <a:avLst/>
          </a:prstGeom>
          <a:noFill/>
        </p:spPr>
        <p:txBody>
          <a:bodyPr wrap="none" rtlCol="0">
            <a:spAutoFit/>
          </a:bodyPr>
          <a:lstStyle/>
          <a:p>
            <a:r>
              <a:rPr lang="nl-NL" sz="2400" dirty="0" err="1"/>
              <a:t>Subteam</a:t>
            </a:r>
            <a:r>
              <a:rPr lang="nl-NL" sz="2400" dirty="0"/>
              <a:t> 1</a:t>
            </a:r>
          </a:p>
        </p:txBody>
      </p:sp>
      <p:graphicFrame>
        <p:nvGraphicFramePr>
          <p:cNvPr id="60" name="Tabel 36">
            <a:extLst>
              <a:ext uri="{FF2B5EF4-FFF2-40B4-BE49-F238E27FC236}">
                <a16:creationId xmlns:a16="http://schemas.microsoft.com/office/drawing/2014/main" id="{1EA056B5-3A16-4AF1-AABA-375AEACFE426}"/>
              </a:ext>
            </a:extLst>
          </p:cNvPr>
          <p:cNvGraphicFramePr>
            <a:graphicFrameLocks noGrp="1"/>
          </p:cNvGraphicFramePr>
          <p:nvPr>
            <p:extLst>
              <p:ext uri="{D42A27DB-BD31-4B8C-83A1-F6EECF244321}">
                <p14:modId xmlns:p14="http://schemas.microsoft.com/office/powerpoint/2010/main" val="188348372"/>
              </p:ext>
            </p:extLst>
          </p:nvPr>
        </p:nvGraphicFramePr>
        <p:xfrm>
          <a:off x="10777870" y="684618"/>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61" name="Tabel 36">
            <a:extLst>
              <a:ext uri="{FF2B5EF4-FFF2-40B4-BE49-F238E27FC236}">
                <a16:creationId xmlns:a16="http://schemas.microsoft.com/office/drawing/2014/main" id="{67AE0085-A7FA-4BF7-BB5B-C045525BA534}"/>
              </a:ext>
            </a:extLst>
          </p:cNvPr>
          <p:cNvGraphicFramePr>
            <a:graphicFrameLocks noGrp="1"/>
          </p:cNvGraphicFramePr>
          <p:nvPr>
            <p:extLst>
              <p:ext uri="{D42A27DB-BD31-4B8C-83A1-F6EECF244321}">
                <p14:modId xmlns:p14="http://schemas.microsoft.com/office/powerpoint/2010/main" val="4169653096"/>
              </p:ext>
            </p:extLst>
          </p:nvPr>
        </p:nvGraphicFramePr>
        <p:xfrm>
          <a:off x="9238176" y="684618"/>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62" name="Tabel 36">
            <a:extLst>
              <a:ext uri="{FF2B5EF4-FFF2-40B4-BE49-F238E27FC236}">
                <a16:creationId xmlns:a16="http://schemas.microsoft.com/office/drawing/2014/main" id="{E7779D1A-BD8A-4829-9E2A-E370B853FF51}"/>
              </a:ext>
            </a:extLst>
          </p:cNvPr>
          <p:cNvGraphicFramePr>
            <a:graphicFrameLocks noGrp="1"/>
          </p:cNvGraphicFramePr>
          <p:nvPr>
            <p:extLst>
              <p:ext uri="{D42A27DB-BD31-4B8C-83A1-F6EECF244321}">
                <p14:modId xmlns:p14="http://schemas.microsoft.com/office/powerpoint/2010/main" val="2819280001"/>
              </p:ext>
            </p:extLst>
          </p:nvPr>
        </p:nvGraphicFramePr>
        <p:xfrm>
          <a:off x="10777870" y="2400004"/>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63" name="Tabel 36">
            <a:extLst>
              <a:ext uri="{FF2B5EF4-FFF2-40B4-BE49-F238E27FC236}">
                <a16:creationId xmlns:a16="http://schemas.microsoft.com/office/drawing/2014/main" id="{3DD1C187-4217-4BE3-A812-E67FD520DDFC}"/>
              </a:ext>
            </a:extLst>
          </p:cNvPr>
          <p:cNvGraphicFramePr>
            <a:graphicFrameLocks noGrp="1"/>
          </p:cNvGraphicFramePr>
          <p:nvPr>
            <p:extLst>
              <p:ext uri="{D42A27DB-BD31-4B8C-83A1-F6EECF244321}">
                <p14:modId xmlns:p14="http://schemas.microsoft.com/office/powerpoint/2010/main" val="627950823"/>
              </p:ext>
            </p:extLst>
          </p:nvPr>
        </p:nvGraphicFramePr>
        <p:xfrm>
          <a:off x="9238176" y="2400004"/>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64" name="Tabel 36">
            <a:extLst>
              <a:ext uri="{FF2B5EF4-FFF2-40B4-BE49-F238E27FC236}">
                <a16:creationId xmlns:a16="http://schemas.microsoft.com/office/drawing/2014/main" id="{9A0567EA-181C-436A-AEA0-B7B13A541C16}"/>
              </a:ext>
            </a:extLst>
          </p:cNvPr>
          <p:cNvGraphicFramePr>
            <a:graphicFrameLocks noGrp="1"/>
          </p:cNvGraphicFramePr>
          <p:nvPr>
            <p:extLst>
              <p:ext uri="{D42A27DB-BD31-4B8C-83A1-F6EECF244321}">
                <p14:modId xmlns:p14="http://schemas.microsoft.com/office/powerpoint/2010/main" val="771973822"/>
              </p:ext>
            </p:extLst>
          </p:nvPr>
        </p:nvGraphicFramePr>
        <p:xfrm>
          <a:off x="10777870" y="4115390"/>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graphicFrame>
        <p:nvGraphicFramePr>
          <p:cNvPr id="65" name="Tabel 36">
            <a:extLst>
              <a:ext uri="{FF2B5EF4-FFF2-40B4-BE49-F238E27FC236}">
                <a16:creationId xmlns:a16="http://schemas.microsoft.com/office/drawing/2014/main" id="{48A2F2B3-ED29-4EB8-9A4C-77715247EFD9}"/>
              </a:ext>
            </a:extLst>
          </p:cNvPr>
          <p:cNvGraphicFramePr>
            <a:graphicFrameLocks noGrp="1"/>
          </p:cNvGraphicFramePr>
          <p:nvPr>
            <p:extLst>
              <p:ext uri="{D42A27DB-BD31-4B8C-83A1-F6EECF244321}">
                <p14:modId xmlns:p14="http://schemas.microsoft.com/office/powerpoint/2010/main" val="2141492577"/>
              </p:ext>
            </p:extLst>
          </p:nvPr>
        </p:nvGraphicFramePr>
        <p:xfrm>
          <a:off x="9238176" y="4115390"/>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00B0F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00B0F0"/>
                    </a:solidFill>
                  </a:tcPr>
                </a:tc>
                <a:extLst>
                  <a:ext uri="{0D108BD9-81ED-4DB2-BD59-A6C34878D82A}">
                    <a16:rowId xmlns:a16="http://schemas.microsoft.com/office/drawing/2014/main" val="1417683973"/>
                  </a:ext>
                </a:extLst>
              </a:tr>
            </a:tbl>
          </a:graphicData>
        </a:graphic>
      </p:graphicFrame>
    </p:spTree>
    <p:extLst>
      <p:ext uri="{BB962C8B-B14F-4D97-AF65-F5344CB8AC3E}">
        <p14:creationId xmlns:p14="http://schemas.microsoft.com/office/powerpoint/2010/main" val="3656185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Rechte verbindingslijn 9">
            <a:extLst>
              <a:ext uri="{FF2B5EF4-FFF2-40B4-BE49-F238E27FC236}">
                <a16:creationId xmlns:a16="http://schemas.microsoft.com/office/drawing/2014/main" id="{4B7A7C02-9EA8-4F9D-AC62-9182527488D9}"/>
              </a:ext>
            </a:extLst>
          </p:cNvPr>
          <p:cNvCxnSpPr/>
          <p:nvPr/>
        </p:nvCxnSpPr>
        <p:spPr>
          <a:xfrm>
            <a:off x="34988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49F4A885-2D3C-43AC-A5E3-4153AEEEFEAC}"/>
              </a:ext>
            </a:extLst>
          </p:cNvPr>
          <p:cNvCxnSpPr/>
          <p:nvPr/>
        </p:nvCxnSpPr>
        <p:spPr>
          <a:xfrm>
            <a:off x="51954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69F63950-9E90-4704-98F2-51D3204DEE5B}"/>
              </a:ext>
            </a:extLst>
          </p:cNvPr>
          <p:cNvCxnSpPr/>
          <p:nvPr/>
        </p:nvCxnSpPr>
        <p:spPr>
          <a:xfrm>
            <a:off x="68920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232B87B6-116E-4FDB-8511-C4643491DAB5}"/>
              </a:ext>
            </a:extLst>
          </p:cNvPr>
          <p:cNvCxnSpPr/>
          <p:nvPr/>
        </p:nvCxnSpPr>
        <p:spPr>
          <a:xfrm>
            <a:off x="85886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98149324-1B91-4D5B-AB92-32C23C434797}"/>
              </a:ext>
            </a:extLst>
          </p:cNvPr>
          <p:cNvCxnSpPr/>
          <p:nvPr/>
        </p:nvCxnSpPr>
        <p:spPr>
          <a:xfrm>
            <a:off x="10285219"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6" name="Rechte verbindingslijn 25">
            <a:extLst>
              <a:ext uri="{FF2B5EF4-FFF2-40B4-BE49-F238E27FC236}">
                <a16:creationId xmlns:a16="http://schemas.microsoft.com/office/drawing/2014/main" id="{754D010B-C30B-44E1-96D9-EA3AF778F9DF}"/>
              </a:ext>
            </a:extLst>
          </p:cNvPr>
          <p:cNvCxnSpPr/>
          <p:nvPr/>
        </p:nvCxnSpPr>
        <p:spPr>
          <a:xfrm>
            <a:off x="18022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5" name="Rechthoek 14">
            <a:extLst>
              <a:ext uri="{FF2B5EF4-FFF2-40B4-BE49-F238E27FC236}">
                <a16:creationId xmlns:a16="http://schemas.microsoft.com/office/drawing/2014/main" id="{D3BF4302-D0C4-45B7-A75F-1F16116201D6}"/>
              </a:ext>
            </a:extLst>
          </p:cNvPr>
          <p:cNvSpPr/>
          <p:nvPr/>
        </p:nvSpPr>
        <p:spPr>
          <a:xfrm>
            <a:off x="295897" y="5534033"/>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6" name="Rechthoek 15">
            <a:extLst>
              <a:ext uri="{FF2B5EF4-FFF2-40B4-BE49-F238E27FC236}">
                <a16:creationId xmlns:a16="http://schemas.microsoft.com/office/drawing/2014/main" id="{0337F505-AD5C-4076-A85F-A05D39C1C464}"/>
              </a:ext>
            </a:extLst>
          </p:cNvPr>
          <p:cNvSpPr/>
          <p:nvPr/>
        </p:nvSpPr>
        <p:spPr>
          <a:xfrm>
            <a:off x="1979197"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7" name="Rechthoek 16">
            <a:extLst>
              <a:ext uri="{FF2B5EF4-FFF2-40B4-BE49-F238E27FC236}">
                <a16:creationId xmlns:a16="http://schemas.microsoft.com/office/drawing/2014/main" id="{D3FD5BE4-8B74-4DBB-8CCA-817922FFCB68}"/>
              </a:ext>
            </a:extLst>
          </p:cNvPr>
          <p:cNvSpPr/>
          <p:nvPr/>
        </p:nvSpPr>
        <p:spPr>
          <a:xfrm>
            <a:off x="3674058"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8" name="Rechthoek 17">
            <a:extLst>
              <a:ext uri="{FF2B5EF4-FFF2-40B4-BE49-F238E27FC236}">
                <a16:creationId xmlns:a16="http://schemas.microsoft.com/office/drawing/2014/main" id="{BCA3255A-A629-4613-86CD-68313918BDD5}"/>
              </a:ext>
            </a:extLst>
          </p:cNvPr>
          <p:cNvSpPr/>
          <p:nvPr/>
        </p:nvSpPr>
        <p:spPr>
          <a:xfrm>
            <a:off x="5373009"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9" name="Rechthoek 18">
            <a:extLst>
              <a:ext uri="{FF2B5EF4-FFF2-40B4-BE49-F238E27FC236}">
                <a16:creationId xmlns:a16="http://schemas.microsoft.com/office/drawing/2014/main" id="{8577BBA6-E4AB-41DF-BF71-0FBF4BCA7B0A}"/>
              </a:ext>
            </a:extLst>
          </p:cNvPr>
          <p:cNvSpPr/>
          <p:nvPr/>
        </p:nvSpPr>
        <p:spPr>
          <a:xfrm>
            <a:off x="7054541"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1" name="Rechthoek 20">
            <a:extLst>
              <a:ext uri="{FF2B5EF4-FFF2-40B4-BE49-F238E27FC236}">
                <a16:creationId xmlns:a16="http://schemas.microsoft.com/office/drawing/2014/main" id="{D4BED779-D51E-4C0E-BD9B-497E9AE8E779}"/>
              </a:ext>
            </a:extLst>
          </p:cNvPr>
          <p:cNvSpPr/>
          <p:nvPr/>
        </p:nvSpPr>
        <p:spPr>
          <a:xfrm>
            <a:off x="10480326"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2" name="Rechthoek 21">
            <a:extLst>
              <a:ext uri="{FF2B5EF4-FFF2-40B4-BE49-F238E27FC236}">
                <a16:creationId xmlns:a16="http://schemas.microsoft.com/office/drawing/2014/main" id="{0FDD5334-CD18-42EE-AED3-D68A96A101B5}"/>
              </a:ext>
            </a:extLst>
          </p:cNvPr>
          <p:cNvSpPr/>
          <p:nvPr/>
        </p:nvSpPr>
        <p:spPr>
          <a:xfrm>
            <a:off x="8805823"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graphicFrame>
        <p:nvGraphicFramePr>
          <p:cNvPr id="23" name="Tabel 36">
            <a:extLst>
              <a:ext uri="{FF2B5EF4-FFF2-40B4-BE49-F238E27FC236}">
                <a16:creationId xmlns:a16="http://schemas.microsoft.com/office/drawing/2014/main" id="{34FFF457-5E2A-468B-8E1C-1724B944F6AF}"/>
              </a:ext>
            </a:extLst>
          </p:cNvPr>
          <p:cNvGraphicFramePr>
            <a:graphicFrameLocks noGrp="1"/>
          </p:cNvGraphicFramePr>
          <p:nvPr>
            <p:extLst>
              <p:ext uri="{D42A27DB-BD31-4B8C-83A1-F6EECF244321}">
                <p14:modId xmlns:p14="http://schemas.microsoft.com/office/powerpoint/2010/main" val="3065149537"/>
              </p:ext>
            </p:extLst>
          </p:nvPr>
        </p:nvGraphicFramePr>
        <p:xfrm>
          <a:off x="17812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A</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891190678"/>
                  </a:ext>
                </a:extLst>
              </a:tr>
            </a:tbl>
          </a:graphicData>
        </a:graphic>
      </p:graphicFrame>
      <p:graphicFrame>
        <p:nvGraphicFramePr>
          <p:cNvPr id="24" name="Tabel 36">
            <a:extLst>
              <a:ext uri="{FF2B5EF4-FFF2-40B4-BE49-F238E27FC236}">
                <a16:creationId xmlns:a16="http://schemas.microsoft.com/office/drawing/2014/main" id="{CDB1B7B2-9DD6-4F58-B80E-EF4E303EDB09}"/>
              </a:ext>
            </a:extLst>
          </p:cNvPr>
          <p:cNvGraphicFramePr>
            <a:graphicFrameLocks noGrp="1"/>
          </p:cNvGraphicFramePr>
          <p:nvPr>
            <p:extLst>
              <p:ext uri="{D42A27DB-BD31-4B8C-83A1-F6EECF244321}">
                <p14:modId xmlns:p14="http://schemas.microsoft.com/office/powerpoint/2010/main" val="1753260882"/>
              </p:ext>
            </p:extLst>
          </p:nvPr>
        </p:nvGraphicFramePr>
        <p:xfrm>
          <a:off x="1981525"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B</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891190678"/>
                  </a:ext>
                </a:extLst>
              </a:tr>
            </a:tbl>
          </a:graphicData>
        </a:graphic>
      </p:graphicFrame>
      <p:graphicFrame>
        <p:nvGraphicFramePr>
          <p:cNvPr id="25" name="Tabel 36">
            <a:extLst>
              <a:ext uri="{FF2B5EF4-FFF2-40B4-BE49-F238E27FC236}">
                <a16:creationId xmlns:a16="http://schemas.microsoft.com/office/drawing/2014/main" id="{0B2A904C-DD77-4C53-8A48-937471CE8CC8}"/>
              </a:ext>
            </a:extLst>
          </p:cNvPr>
          <p:cNvGraphicFramePr>
            <a:graphicFrameLocks noGrp="1"/>
          </p:cNvGraphicFramePr>
          <p:nvPr>
            <p:extLst>
              <p:ext uri="{D42A27DB-BD31-4B8C-83A1-F6EECF244321}">
                <p14:modId xmlns:p14="http://schemas.microsoft.com/office/powerpoint/2010/main" val="2082618598"/>
              </p:ext>
            </p:extLst>
          </p:nvPr>
        </p:nvGraphicFramePr>
        <p:xfrm>
          <a:off x="3660609"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C</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891190678"/>
                  </a:ext>
                </a:extLst>
              </a:tr>
            </a:tbl>
          </a:graphicData>
        </a:graphic>
      </p:graphicFrame>
      <p:graphicFrame>
        <p:nvGraphicFramePr>
          <p:cNvPr id="27" name="Tabel 36">
            <a:extLst>
              <a:ext uri="{FF2B5EF4-FFF2-40B4-BE49-F238E27FC236}">
                <a16:creationId xmlns:a16="http://schemas.microsoft.com/office/drawing/2014/main" id="{BF9ECBDC-6CB3-4A34-91B2-EAC97B5DCF5C}"/>
              </a:ext>
            </a:extLst>
          </p:cNvPr>
          <p:cNvGraphicFramePr>
            <a:graphicFrameLocks noGrp="1"/>
          </p:cNvGraphicFramePr>
          <p:nvPr>
            <p:extLst>
              <p:ext uri="{D42A27DB-BD31-4B8C-83A1-F6EECF244321}">
                <p14:modId xmlns:p14="http://schemas.microsoft.com/office/powerpoint/2010/main" val="1704434979"/>
              </p:ext>
            </p:extLst>
          </p:nvPr>
        </p:nvGraphicFramePr>
        <p:xfrm>
          <a:off x="533511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D</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891190678"/>
                  </a:ext>
                </a:extLst>
              </a:tr>
            </a:tbl>
          </a:graphicData>
        </a:graphic>
      </p:graphicFrame>
      <p:graphicFrame>
        <p:nvGraphicFramePr>
          <p:cNvPr id="28" name="Tabel 36">
            <a:extLst>
              <a:ext uri="{FF2B5EF4-FFF2-40B4-BE49-F238E27FC236}">
                <a16:creationId xmlns:a16="http://schemas.microsoft.com/office/drawing/2014/main" id="{00821BFE-A815-4A86-8D01-17DC16465D5F}"/>
              </a:ext>
            </a:extLst>
          </p:cNvPr>
          <p:cNvGraphicFramePr>
            <a:graphicFrameLocks noGrp="1"/>
          </p:cNvGraphicFramePr>
          <p:nvPr>
            <p:extLst>
              <p:ext uri="{D42A27DB-BD31-4B8C-83A1-F6EECF244321}">
                <p14:modId xmlns:p14="http://schemas.microsoft.com/office/powerpoint/2010/main" val="1163422155"/>
              </p:ext>
            </p:extLst>
          </p:nvPr>
        </p:nvGraphicFramePr>
        <p:xfrm>
          <a:off x="703171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E</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891190678"/>
                  </a:ext>
                </a:extLst>
              </a:tr>
            </a:tbl>
          </a:graphicData>
        </a:graphic>
      </p:graphicFrame>
      <p:graphicFrame>
        <p:nvGraphicFramePr>
          <p:cNvPr id="29" name="Tabel 36">
            <a:extLst>
              <a:ext uri="{FF2B5EF4-FFF2-40B4-BE49-F238E27FC236}">
                <a16:creationId xmlns:a16="http://schemas.microsoft.com/office/drawing/2014/main" id="{682DEDFE-377C-4A20-B3C9-451564204831}"/>
              </a:ext>
            </a:extLst>
          </p:cNvPr>
          <p:cNvGraphicFramePr>
            <a:graphicFrameLocks noGrp="1"/>
          </p:cNvGraphicFramePr>
          <p:nvPr>
            <p:extLst>
              <p:ext uri="{D42A27DB-BD31-4B8C-83A1-F6EECF244321}">
                <p14:modId xmlns:p14="http://schemas.microsoft.com/office/powerpoint/2010/main" val="3428856659"/>
              </p:ext>
            </p:extLst>
          </p:nvPr>
        </p:nvGraphicFramePr>
        <p:xfrm>
          <a:off x="8738367"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F</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891190678"/>
                  </a:ext>
                </a:extLst>
              </a:tr>
            </a:tbl>
          </a:graphicData>
        </a:graphic>
      </p:graphicFrame>
      <p:graphicFrame>
        <p:nvGraphicFramePr>
          <p:cNvPr id="30" name="Tabel 36">
            <a:extLst>
              <a:ext uri="{FF2B5EF4-FFF2-40B4-BE49-F238E27FC236}">
                <a16:creationId xmlns:a16="http://schemas.microsoft.com/office/drawing/2014/main" id="{ECBAD9FD-712E-4569-A492-8D94472151C8}"/>
              </a:ext>
            </a:extLst>
          </p:cNvPr>
          <p:cNvGraphicFramePr>
            <a:graphicFrameLocks noGrp="1"/>
          </p:cNvGraphicFramePr>
          <p:nvPr>
            <p:extLst>
              <p:ext uri="{D42A27DB-BD31-4B8C-83A1-F6EECF244321}">
                <p14:modId xmlns:p14="http://schemas.microsoft.com/office/powerpoint/2010/main" val="2163085872"/>
              </p:ext>
            </p:extLst>
          </p:nvPr>
        </p:nvGraphicFramePr>
        <p:xfrm>
          <a:off x="10466063"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G</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891190678"/>
                  </a:ext>
                </a:extLst>
              </a:tr>
            </a:tbl>
          </a:graphicData>
        </a:graphic>
      </p:graphicFrame>
    </p:spTree>
    <p:extLst>
      <p:ext uri="{BB962C8B-B14F-4D97-AF65-F5344CB8AC3E}">
        <p14:creationId xmlns:p14="http://schemas.microsoft.com/office/powerpoint/2010/main" val="227359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Tabel 36">
            <a:extLst>
              <a:ext uri="{FF2B5EF4-FFF2-40B4-BE49-F238E27FC236}">
                <a16:creationId xmlns:a16="http://schemas.microsoft.com/office/drawing/2014/main" id="{348C166C-F8FA-45CC-808A-AA84AFC3938F}"/>
              </a:ext>
            </a:extLst>
          </p:cNvPr>
          <p:cNvGraphicFramePr>
            <a:graphicFrameLocks noGrp="1"/>
          </p:cNvGraphicFramePr>
          <p:nvPr>
            <p:extLst>
              <p:ext uri="{D42A27DB-BD31-4B8C-83A1-F6EECF244321}">
                <p14:modId xmlns:p14="http://schemas.microsoft.com/office/powerpoint/2010/main" val="2733344999"/>
              </p:ext>
            </p:extLst>
          </p:nvPr>
        </p:nvGraphicFramePr>
        <p:xfrm>
          <a:off x="0" y="69525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42" name="Tabel 36">
            <a:extLst>
              <a:ext uri="{FF2B5EF4-FFF2-40B4-BE49-F238E27FC236}">
                <a16:creationId xmlns:a16="http://schemas.microsoft.com/office/drawing/2014/main" id="{0641A04A-F5F8-49ED-B062-FCEA197D9200}"/>
              </a:ext>
            </a:extLst>
          </p:cNvPr>
          <p:cNvGraphicFramePr>
            <a:graphicFrameLocks noGrp="1"/>
          </p:cNvGraphicFramePr>
          <p:nvPr>
            <p:extLst>
              <p:ext uri="{D42A27DB-BD31-4B8C-83A1-F6EECF244321}">
                <p14:modId xmlns:p14="http://schemas.microsoft.com/office/powerpoint/2010/main" val="4205900784"/>
              </p:ext>
            </p:extLst>
          </p:nvPr>
        </p:nvGraphicFramePr>
        <p:xfrm>
          <a:off x="7698480" y="69525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43" name="Tabel 36">
            <a:extLst>
              <a:ext uri="{FF2B5EF4-FFF2-40B4-BE49-F238E27FC236}">
                <a16:creationId xmlns:a16="http://schemas.microsoft.com/office/drawing/2014/main" id="{FA20C7CF-0375-4D9B-A5E9-D147331F1FA2}"/>
              </a:ext>
            </a:extLst>
          </p:cNvPr>
          <p:cNvGraphicFramePr>
            <a:graphicFrameLocks noGrp="1"/>
          </p:cNvGraphicFramePr>
          <p:nvPr>
            <p:extLst>
              <p:ext uri="{D42A27DB-BD31-4B8C-83A1-F6EECF244321}">
                <p14:modId xmlns:p14="http://schemas.microsoft.com/office/powerpoint/2010/main" val="2904213493"/>
              </p:ext>
            </p:extLst>
          </p:nvPr>
        </p:nvGraphicFramePr>
        <p:xfrm>
          <a:off x="1539696" y="695251"/>
          <a:ext cx="1414130" cy="146812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endParaRPr lang="nl-NL" sz="1100" i="1" dirty="0"/>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44" name="Tabel 36">
            <a:extLst>
              <a:ext uri="{FF2B5EF4-FFF2-40B4-BE49-F238E27FC236}">
                <a16:creationId xmlns:a16="http://schemas.microsoft.com/office/drawing/2014/main" id="{B49827B4-7C0B-4961-AE9F-ED8553BB7257}"/>
              </a:ext>
            </a:extLst>
          </p:cNvPr>
          <p:cNvGraphicFramePr>
            <a:graphicFrameLocks noGrp="1"/>
          </p:cNvGraphicFramePr>
          <p:nvPr>
            <p:extLst>
              <p:ext uri="{D42A27DB-BD31-4B8C-83A1-F6EECF244321}">
                <p14:modId xmlns:p14="http://schemas.microsoft.com/office/powerpoint/2010/main" val="855015296"/>
              </p:ext>
            </p:extLst>
          </p:nvPr>
        </p:nvGraphicFramePr>
        <p:xfrm>
          <a:off x="3079392" y="69525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45" name="Tabel 36">
            <a:extLst>
              <a:ext uri="{FF2B5EF4-FFF2-40B4-BE49-F238E27FC236}">
                <a16:creationId xmlns:a16="http://schemas.microsoft.com/office/drawing/2014/main" id="{AE94034F-88D4-4BC8-9F72-D2890518C1A8}"/>
              </a:ext>
            </a:extLst>
          </p:cNvPr>
          <p:cNvGraphicFramePr>
            <a:graphicFrameLocks noGrp="1"/>
          </p:cNvGraphicFramePr>
          <p:nvPr>
            <p:extLst>
              <p:ext uri="{D42A27DB-BD31-4B8C-83A1-F6EECF244321}">
                <p14:modId xmlns:p14="http://schemas.microsoft.com/office/powerpoint/2010/main" val="2570573037"/>
              </p:ext>
            </p:extLst>
          </p:nvPr>
        </p:nvGraphicFramePr>
        <p:xfrm>
          <a:off x="4619088" y="69525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46" name="Tabel 36">
            <a:extLst>
              <a:ext uri="{FF2B5EF4-FFF2-40B4-BE49-F238E27FC236}">
                <a16:creationId xmlns:a16="http://schemas.microsoft.com/office/drawing/2014/main" id="{BFEF83EE-D2EE-46DD-8D11-E6986366111D}"/>
              </a:ext>
            </a:extLst>
          </p:cNvPr>
          <p:cNvGraphicFramePr>
            <a:graphicFrameLocks noGrp="1"/>
          </p:cNvGraphicFramePr>
          <p:nvPr>
            <p:extLst>
              <p:ext uri="{D42A27DB-BD31-4B8C-83A1-F6EECF244321}">
                <p14:modId xmlns:p14="http://schemas.microsoft.com/office/powerpoint/2010/main" val="4261417015"/>
              </p:ext>
            </p:extLst>
          </p:nvPr>
        </p:nvGraphicFramePr>
        <p:xfrm>
          <a:off x="6158784" y="69525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47" name="Tabel 36">
            <a:extLst>
              <a:ext uri="{FF2B5EF4-FFF2-40B4-BE49-F238E27FC236}">
                <a16:creationId xmlns:a16="http://schemas.microsoft.com/office/drawing/2014/main" id="{0EDD78DC-2B2A-4A12-9C6C-D171E4E7D6EF}"/>
              </a:ext>
            </a:extLst>
          </p:cNvPr>
          <p:cNvGraphicFramePr>
            <a:graphicFrameLocks noGrp="1"/>
          </p:cNvGraphicFramePr>
          <p:nvPr>
            <p:extLst>
              <p:ext uri="{D42A27DB-BD31-4B8C-83A1-F6EECF244321}">
                <p14:modId xmlns:p14="http://schemas.microsoft.com/office/powerpoint/2010/main" val="4133002551"/>
              </p:ext>
            </p:extLst>
          </p:nvPr>
        </p:nvGraphicFramePr>
        <p:xfrm>
          <a:off x="0" y="24106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48" name="Tabel 36">
            <a:extLst>
              <a:ext uri="{FF2B5EF4-FFF2-40B4-BE49-F238E27FC236}">
                <a16:creationId xmlns:a16="http://schemas.microsoft.com/office/drawing/2014/main" id="{E3393EA9-3874-4894-9CCA-3A2E28BF866F}"/>
              </a:ext>
            </a:extLst>
          </p:cNvPr>
          <p:cNvGraphicFramePr>
            <a:graphicFrameLocks noGrp="1"/>
          </p:cNvGraphicFramePr>
          <p:nvPr>
            <p:extLst>
              <p:ext uri="{D42A27DB-BD31-4B8C-83A1-F6EECF244321}">
                <p14:modId xmlns:p14="http://schemas.microsoft.com/office/powerpoint/2010/main" val="1919259362"/>
              </p:ext>
            </p:extLst>
          </p:nvPr>
        </p:nvGraphicFramePr>
        <p:xfrm>
          <a:off x="7698480" y="24106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49" name="Tabel 36">
            <a:extLst>
              <a:ext uri="{FF2B5EF4-FFF2-40B4-BE49-F238E27FC236}">
                <a16:creationId xmlns:a16="http://schemas.microsoft.com/office/drawing/2014/main" id="{9ACFF152-C4DE-433B-9718-CB91CB2259FF}"/>
              </a:ext>
            </a:extLst>
          </p:cNvPr>
          <p:cNvGraphicFramePr>
            <a:graphicFrameLocks noGrp="1"/>
          </p:cNvGraphicFramePr>
          <p:nvPr>
            <p:extLst>
              <p:ext uri="{D42A27DB-BD31-4B8C-83A1-F6EECF244321}">
                <p14:modId xmlns:p14="http://schemas.microsoft.com/office/powerpoint/2010/main" val="3290715502"/>
              </p:ext>
            </p:extLst>
          </p:nvPr>
        </p:nvGraphicFramePr>
        <p:xfrm>
          <a:off x="1539696" y="24106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50" name="Tabel 36">
            <a:extLst>
              <a:ext uri="{FF2B5EF4-FFF2-40B4-BE49-F238E27FC236}">
                <a16:creationId xmlns:a16="http://schemas.microsoft.com/office/drawing/2014/main" id="{EAA64BD6-11BB-47EE-9F11-B11EC2CDEBE1}"/>
              </a:ext>
            </a:extLst>
          </p:cNvPr>
          <p:cNvGraphicFramePr>
            <a:graphicFrameLocks noGrp="1"/>
          </p:cNvGraphicFramePr>
          <p:nvPr>
            <p:extLst>
              <p:ext uri="{D42A27DB-BD31-4B8C-83A1-F6EECF244321}">
                <p14:modId xmlns:p14="http://schemas.microsoft.com/office/powerpoint/2010/main" val="1470172506"/>
              </p:ext>
            </p:extLst>
          </p:nvPr>
        </p:nvGraphicFramePr>
        <p:xfrm>
          <a:off x="3079392" y="24106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51" name="Tabel 36">
            <a:extLst>
              <a:ext uri="{FF2B5EF4-FFF2-40B4-BE49-F238E27FC236}">
                <a16:creationId xmlns:a16="http://schemas.microsoft.com/office/drawing/2014/main" id="{96A2D54B-D6F5-4C4A-BFC4-E9E8C9719F0A}"/>
              </a:ext>
            </a:extLst>
          </p:cNvPr>
          <p:cNvGraphicFramePr>
            <a:graphicFrameLocks noGrp="1"/>
          </p:cNvGraphicFramePr>
          <p:nvPr>
            <p:extLst>
              <p:ext uri="{D42A27DB-BD31-4B8C-83A1-F6EECF244321}">
                <p14:modId xmlns:p14="http://schemas.microsoft.com/office/powerpoint/2010/main" val="2026649288"/>
              </p:ext>
            </p:extLst>
          </p:nvPr>
        </p:nvGraphicFramePr>
        <p:xfrm>
          <a:off x="4619088" y="24106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52" name="Tabel 36">
            <a:extLst>
              <a:ext uri="{FF2B5EF4-FFF2-40B4-BE49-F238E27FC236}">
                <a16:creationId xmlns:a16="http://schemas.microsoft.com/office/drawing/2014/main" id="{F00ED28C-3828-4C7C-97D1-A95BC3DDF96C}"/>
              </a:ext>
            </a:extLst>
          </p:cNvPr>
          <p:cNvGraphicFramePr>
            <a:graphicFrameLocks noGrp="1"/>
          </p:cNvGraphicFramePr>
          <p:nvPr>
            <p:extLst>
              <p:ext uri="{D42A27DB-BD31-4B8C-83A1-F6EECF244321}">
                <p14:modId xmlns:p14="http://schemas.microsoft.com/office/powerpoint/2010/main" val="1108851229"/>
              </p:ext>
            </p:extLst>
          </p:nvPr>
        </p:nvGraphicFramePr>
        <p:xfrm>
          <a:off x="6158784" y="24106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53" name="Tabel 36">
            <a:extLst>
              <a:ext uri="{FF2B5EF4-FFF2-40B4-BE49-F238E27FC236}">
                <a16:creationId xmlns:a16="http://schemas.microsoft.com/office/drawing/2014/main" id="{EE16B097-23CA-4D68-B4D8-E1FD4EEA8218}"/>
              </a:ext>
            </a:extLst>
          </p:cNvPr>
          <p:cNvGraphicFramePr>
            <a:graphicFrameLocks noGrp="1"/>
          </p:cNvGraphicFramePr>
          <p:nvPr>
            <p:extLst>
              <p:ext uri="{D42A27DB-BD31-4B8C-83A1-F6EECF244321}">
                <p14:modId xmlns:p14="http://schemas.microsoft.com/office/powerpoint/2010/main" val="4272377366"/>
              </p:ext>
            </p:extLst>
          </p:nvPr>
        </p:nvGraphicFramePr>
        <p:xfrm>
          <a:off x="0" y="41260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54" name="Tabel 36">
            <a:extLst>
              <a:ext uri="{FF2B5EF4-FFF2-40B4-BE49-F238E27FC236}">
                <a16:creationId xmlns:a16="http://schemas.microsoft.com/office/drawing/2014/main" id="{73BF448F-B866-4A46-ADB2-98BF4A6A6D35}"/>
              </a:ext>
            </a:extLst>
          </p:cNvPr>
          <p:cNvGraphicFramePr>
            <a:graphicFrameLocks noGrp="1"/>
          </p:cNvGraphicFramePr>
          <p:nvPr>
            <p:extLst>
              <p:ext uri="{D42A27DB-BD31-4B8C-83A1-F6EECF244321}">
                <p14:modId xmlns:p14="http://schemas.microsoft.com/office/powerpoint/2010/main" val="1935736547"/>
              </p:ext>
            </p:extLst>
          </p:nvPr>
        </p:nvGraphicFramePr>
        <p:xfrm>
          <a:off x="7698480" y="41260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55" name="Tabel 36">
            <a:extLst>
              <a:ext uri="{FF2B5EF4-FFF2-40B4-BE49-F238E27FC236}">
                <a16:creationId xmlns:a16="http://schemas.microsoft.com/office/drawing/2014/main" id="{CE7F0D77-1E0C-46BB-9F63-B9D4C40F7428}"/>
              </a:ext>
            </a:extLst>
          </p:cNvPr>
          <p:cNvGraphicFramePr>
            <a:graphicFrameLocks noGrp="1"/>
          </p:cNvGraphicFramePr>
          <p:nvPr>
            <p:extLst>
              <p:ext uri="{D42A27DB-BD31-4B8C-83A1-F6EECF244321}">
                <p14:modId xmlns:p14="http://schemas.microsoft.com/office/powerpoint/2010/main" val="3907048315"/>
              </p:ext>
            </p:extLst>
          </p:nvPr>
        </p:nvGraphicFramePr>
        <p:xfrm>
          <a:off x="1539696" y="41260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632972">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56" name="Tabel 36">
            <a:extLst>
              <a:ext uri="{FF2B5EF4-FFF2-40B4-BE49-F238E27FC236}">
                <a16:creationId xmlns:a16="http://schemas.microsoft.com/office/drawing/2014/main" id="{1566623A-AA35-4B27-8855-AF4313B16189}"/>
              </a:ext>
            </a:extLst>
          </p:cNvPr>
          <p:cNvGraphicFramePr>
            <a:graphicFrameLocks noGrp="1"/>
          </p:cNvGraphicFramePr>
          <p:nvPr>
            <p:extLst>
              <p:ext uri="{D42A27DB-BD31-4B8C-83A1-F6EECF244321}">
                <p14:modId xmlns:p14="http://schemas.microsoft.com/office/powerpoint/2010/main" val="4157901778"/>
              </p:ext>
            </p:extLst>
          </p:nvPr>
        </p:nvGraphicFramePr>
        <p:xfrm>
          <a:off x="3079392" y="41260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57" name="Tabel 36">
            <a:extLst>
              <a:ext uri="{FF2B5EF4-FFF2-40B4-BE49-F238E27FC236}">
                <a16:creationId xmlns:a16="http://schemas.microsoft.com/office/drawing/2014/main" id="{1F5839B6-8916-4E4B-8712-E06D0E5C8A26}"/>
              </a:ext>
            </a:extLst>
          </p:cNvPr>
          <p:cNvGraphicFramePr>
            <a:graphicFrameLocks noGrp="1"/>
          </p:cNvGraphicFramePr>
          <p:nvPr>
            <p:extLst>
              <p:ext uri="{D42A27DB-BD31-4B8C-83A1-F6EECF244321}">
                <p14:modId xmlns:p14="http://schemas.microsoft.com/office/powerpoint/2010/main" val="1880177076"/>
              </p:ext>
            </p:extLst>
          </p:nvPr>
        </p:nvGraphicFramePr>
        <p:xfrm>
          <a:off x="4619088" y="41260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58" name="Tabel 36">
            <a:extLst>
              <a:ext uri="{FF2B5EF4-FFF2-40B4-BE49-F238E27FC236}">
                <a16:creationId xmlns:a16="http://schemas.microsoft.com/office/drawing/2014/main" id="{DE324E06-20F1-424F-90DA-95DCAED47BD8}"/>
              </a:ext>
            </a:extLst>
          </p:cNvPr>
          <p:cNvGraphicFramePr>
            <a:graphicFrameLocks noGrp="1"/>
          </p:cNvGraphicFramePr>
          <p:nvPr>
            <p:extLst>
              <p:ext uri="{D42A27DB-BD31-4B8C-83A1-F6EECF244321}">
                <p14:modId xmlns:p14="http://schemas.microsoft.com/office/powerpoint/2010/main" val="2259727086"/>
              </p:ext>
            </p:extLst>
          </p:nvPr>
        </p:nvGraphicFramePr>
        <p:xfrm>
          <a:off x="6158784" y="4126023"/>
          <a:ext cx="1414130" cy="146812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endParaRPr lang="nl-NL" sz="1100" i="1" dirty="0">
                        <a:solidFill>
                          <a:schemeClr val="bg1">
                            <a:lumMod val="50000"/>
                          </a:schemeClr>
                        </a:solidFill>
                      </a:endParaRPr>
                    </a:p>
                    <a:p>
                      <a:endParaRPr lang="nl-NL" sz="800" i="1" dirty="0">
                        <a:solidFill>
                          <a:schemeClr val="bg1">
                            <a:lumMod val="50000"/>
                          </a:schemeClr>
                        </a:solidFill>
                      </a:endParaRPr>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sp>
        <p:nvSpPr>
          <p:cNvPr id="20" name="Tekstvak 19">
            <a:extLst>
              <a:ext uri="{FF2B5EF4-FFF2-40B4-BE49-F238E27FC236}">
                <a16:creationId xmlns:a16="http://schemas.microsoft.com/office/drawing/2014/main" id="{5F24F0FD-A81A-4343-89B6-2675F868B578}"/>
              </a:ext>
            </a:extLst>
          </p:cNvPr>
          <p:cNvSpPr txBox="1"/>
          <p:nvPr/>
        </p:nvSpPr>
        <p:spPr>
          <a:xfrm>
            <a:off x="1" y="88814"/>
            <a:ext cx="1518493" cy="461665"/>
          </a:xfrm>
          <a:prstGeom prst="rect">
            <a:avLst/>
          </a:prstGeom>
          <a:noFill/>
        </p:spPr>
        <p:txBody>
          <a:bodyPr wrap="none" rtlCol="0">
            <a:spAutoFit/>
          </a:bodyPr>
          <a:lstStyle/>
          <a:p>
            <a:r>
              <a:rPr lang="nl-NL" sz="2400" dirty="0" err="1"/>
              <a:t>Subteam</a:t>
            </a:r>
            <a:r>
              <a:rPr lang="nl-NL" sz="2400" dirty="0"/>
              <a:t> 2</a:t>
            </a:r>
          </a:p>
        </p:txBody>
      </p:sp>
      <p:graphicFrame>
        <p:nvGraphicFramePr>
          <p:cNvPr id="21" name="Tabel 36">
            <a:extLst>
              <a:ext uri="{FF2B5EF4-FFF2-40B4-BE49-F238E27FC236}">
                <a16:creationId xmlns:a16="http://schemas.microsoft.com/office/drawing/2014/main" id="{6CFEC9D8-35CD-4216-82FE-E6FCDF316C11}"/>
              </a:ext>
            </a:extLst>
          </p:cNvPr>
          <p:cNvGraphicFramePr>
            <a:graphicFrameLocks noGrp="1"/>
          </p:cNvGraphicFramePr>
          <p:nvPr>
            <p:extLst>
              <p:ext uri="{D42A27DB-BD31-4B8C-83A1-F6EECF244321}">
                <p14:modId xmlns:p14="http://schemas.microsoft.com/office/powerpoint/2010/main" val="1421937726"/>
              </p:ext>
            </p:extLst>
          </p:nvPr>
        </p:nvGraphicFramePr>
        <p:xfrm>
          <a:off x="10777870" y="69525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22" name="Tabel 36">
            <a:extLst>
              <a:ext uri="{FF2B5EF4-FFF2-40B4-BE49-F238E27FC236}">
                <a16:creationId xmlns:a16="http://schemas.microsoft.com/office/drawing/2014/main" id="{A8C247C9-910A-454C-BAEC-964834E5A3BB}"/>
              </a:ext>
            </a:extLst>
          </p:cNvPr>
          <p:cNvGraphicFramePr>
            <a:graphicFrameLocks noGrp="1"/>
          </p:cNvGraphicFramePr>
          <p:nvPr>
            <p:extLst>
              <p:ext uri="{D42A27DB-BD31-4B8C-83A1-F6EECF244321}">
                <p14:modId xmlns:p14="http://schemas.microsoft.com/office/powerpoint/2010/main" val="3384260991"/>
              </p:ext>
            </p:extLst>
          </p:nvPr>
        </p:nvGraphicFramePr>
        <p:xfrm>
          <a:off x="9238176" y="69525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23" name="Tabel 36">
            <a:extLst>
              <a:ext uri="{FF2B5EF4-FFF2-40B4-BE49-F238E27FC236}">
                <a16:creationId xmlns:a16="http://schemas.microsoft.com/office/drawing/2014/main" id="{15DDA180-84F8-43FB-BAF2-F03168DC62BB}"/>
              </a:ext>
            </a:extLst>
          </p:cNvPr>
          <p:cNvGraphicFramePr>
            <a:graphicFrameLocks noGrp="1"/>
          </p:cNvGraphicFramePr>
          <p:nvPr>
            <p:extLst>
              <p:ext uri="{D42A27DB-BD31-4B8C-83A1-F6EECF244321}">
                <p14:modId xmlns:p14="http://schemas.microsoft.com/office/powerpoint/2010/main" val="2646475096"/>
              </p:ext>
            </p:extLst>
          </p:nvPr>
        </p:nvGraphicFramePr>
        <p:xfrm>
          <a:off x="10777870" y="24106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24" name="Tabel 36">
            <a:extLst>
              <a:ext uri="{FF2B5EF4-FFF2-40B4-BE49-F238E27FC236}">
                <a16:creationId xmlns:a16="http://schemas.microsoft.com/office/drawing/2014/main" id="{9C9E9569-8B33-4334-86BB-B85346FC89F9}"/>
              </a:ext>
            </a:extLst>
          </p:cNvPr>
          <p:cNvGraphicFramePr>
            <a:graphicFrameLocks noGrp="1"/>
          </p:cNvGraphicFramePr>
          <p:nvPr>
            <p:extLst>
              <p:ext uri="{D42A27DB-BD31-4B8C-83A1-F6EECF244321}">
                <p14:modId xmlns:p14="http://schemas.microsoft.com/office/powerpoint/2010/main" val="3053773171"/>
              </p:ext>
            </p:extLst>
          </p:nvPr>
        </p:nvGraphicFramePr>
        <p:xfrm>
          <a:off x="9238176" y="24106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25" name="Tabel 36">
            <a:extLst>
              <a:ext uri="{FF2B5EF4-FFF2-40B4-BE49-F238E27FC236}">
                <a16:creationId xmlns:a16="http://schemas.microsoft.com/office/drawing/2014/main" id="{FF292914-B667-4986-B587-48826E38A1F3}"/>
              </a:ext>
            </a:extLst>
          </p:cNvPr>
          <p:cNvGraphicFramePr>
            <a:graphicFrameLocks noGrp="1"/>
          </p:cNvGraphicFramePr>
          <p:nvPr>
            <p:extLst>
              <p:ext uri="{D42A27DB-BD31-4B8C-83A1-F6EECF244321}">
                <p14:modId xmlns:p14="http://schemas.microsoft.com/office/powerpoint/2010/main" val="3642891099"/>
              </p:ext>
            </p:extLst>
          </p:nvPr>
        </p:nvGraphicFramePr>
        <p:xfrm>
          <a:off x="10777870" y="41260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graphicFrame>
        <p:nvGraphicFramePr>
          <p:cNvPr id="26" name="Tabel 36">
            <a:extLst>
              <a:ext uri="{FF2B5EF4-FFF2-40B4-BE49-F238E27FC236}">
                <a16:creationId xmlns:a16="http://schemas.microsoft.com/office/drawing/2014/main" id="{332AA7E6-7B88-4CF6-9E65-932CE0CB574E}"/>
              </a:ext>
            </a:extLst>
          </p:cNvPr>
          <p:cNvGraphicFramePr>
            <a:graphicFrameLocks noGrp="1"/>
          </p:cNvGraphicFramePr>
          <p:nvPr>
            <p:extLst>
              <p:ext uri="{D42A27DB-BD31-4B8C-83A1-F6EECF244321}">
                <p14:modId xmlns:p14="http://schemas.microsoft.com/office/powerpoint/2010/main" val="1817823723"/>
              </p:ext>
            </p:extLst>
          </p:nvPr>
        </p:nvGraphicFramePr>
        <p:xfrm>
          <a:off x="9238176" y="41260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FF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FF00"/>
                    </a:solidFill>
                  </a:tcPr>
                </a:tc>
                <a:extLst>
                  <a:ext uri="{0D108BD9-81ED-4DB2-BD59-A6C34878D82A}">
                    <a16:rowId xmlns:a16="http://schemas.microsoft.com/office/drawing/2014/main" val="1417683973"/>
                  </a:ext>
                </a:extLst>
              </a:tr>
            </a:tbl>
          </a:graphicData>
        </a:graphic>
      </p:graphicFrame>
    </p:spTree>
    <p:extLst>
      <p:ext uri="{BB962C8B-B14F-4D97-AF65-F5344CB8AC3E}">
        <p14:creationId xmlns:p14="http://schemas.microsoft.com/office/powerpoint/2010/main" val="3600089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Rechte verbindingslijn 9">
            <a:extLst>
              <a:ext uri="{FF2B5EF4-FFF2-40B4-BE49-F238E27FC236}">
                <a16:creationId xmlns:a16="http://schemas.microsoft.com/office/drawing/2014/main" id="{4B7A7C02-9EA8-4F9D-AC62-9182527488D9}"/>
              </a:ext>
            </a:extLst>
          </p:cNvPr>
          <p:cNvCxnSpPr/>
          <p:nvPr/>
        </p:nvCxnSpPr>
        <p:spPr>
          <a:xfrm>
            <a:off x="34988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49F4A885-2D3C-43AC-A5E3-4153AEEEFEAC}"/>
              </a:ext>
            </a:extLst>
          </p:cNvPr>
          <p:cNvCxnSpPr/>
          <p:nvPr/>
        </p:nvCxnSpPr>
        <p:spPr>
          <a:xfrm>
            <a:off x="51954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69F63950-9E90-4704-98F2-51D3204DEE5B}"/>
              </a:ext>
            </a:extLst>
          </p:cNvPr>
          <p:cNvCxnSpPr/>
          <p:nvPr/>
        </p:nvCxnSpPr>
        <p:spPr>
          <a:xfrm>
            <a:off x="68920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232B87B6-116E-4FDB-8511-C4643491DAB5}"/>
              </a:ext>
            </a:extLst>
          </p:cNvPr>
          <p:cNvCxnSpPr/>
          <p:nvPr/>
        </p:nvCxnSpPr>
        <p:spPr>
          <a:xfrm>
            <a:off x="85886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98149324-1B91-4D5B-AB92-32C23C434797}"/>
              </a:ext>
            </a:extLst>
          </p:cNvPr>
          <p:cNvCxnSpPr/>
          <p:nvPr/>
        </p:nvCxnSpPr>
        <p:spPr>
          <a:xfrm>
            <a:off x="10285219"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6" name="Rechte verbindingslijn 25">
            <a:extLst>
              <a:ext uri="{FF2B5EF4-FFF2-40B4-BE49-F238E27FC236}">
                <a16:creationId xmlns:a16="http://schemas.microsoft.com/office/drawing/2014/main" id="{754D010B-C30B-44E1-96D9-EA3AF778F9DF}"/>
              </a:ext>
            </a:extLst>
          </p:cNvPr>
          <p:cNvCxnSpPr/>
          <p:nvPr/>
        </p:nvCxnSpPr>
        <p:spPr>
          <a:xfrm>
            <a:off x="18022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5" name="Rechthoek 14">
            <a:extLst>
              <a:ext uri="{FF2B5EF4-FFF2-40B4-BE49-F238E27FC236}">
                <a16:creationId xmlns:a16="http://schemas.microsoft.com/office/drawing/2014/main" id="{D3BF4302-D0C4-45B7-A75F-1F16116201D6}"/>
              </a:ext>
            </a:extLst>
          </p:cNvPr>
          <p:cNvSpPr/>
          <p:nvPr/>
        </p:nvSpPr>
        <p:spPr>
          <a:xfrm>
            <a:off x="295897" y="5534033"/>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6" name="Rechthoek 15">
            <a:extLst>
              <a:ext uri="{FF2B5EF4-FFF2-40B4-BE49-F238E27FC236}">
                <a16:creationId xmlns:a16="http://schemas.microsoft.com/office/drawing/2014/main" id="{0337F505-AD5C-4076-A85F-A05D39C1C464}"/>
              </a:ext>
            </a:extLst>
          </p:cNvPr>
          <p:cNvSpPr/>
          <p:nvPr/>
        </p:nvSpPr>
        <p:spPr>
          <a:xfrm>
            <a:off x="1979197"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7" name="Rechthoek 16">
            <a:extLst>
              <a:ext uri="{FF2B5EF4-FFF2-40B4-BE49-F238E27FC236}">
                <a16:creationId xmlns:a16="http://schemas.microsoft.com/office/drawing/2014/main" id="{D3FD5BE4-8B74-4DBB-8CCA-817922FFCB68}"/>
              </a:ext>
            </a:extLst>
          </p:cNvPr>
          <p:cNvSpPr/>
          <p:nvPr/>
        </p:nvSpPr>
        <p:spPr>
          <a:xfrm>
            <a:off x="3674058"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8" name="Rechthoek 17">
            <a:extLst>
              <a:ext uri="{FF2B5EF4-FFF2-40B4-BE49-F238E27FC236}">
                <a16:creationId xmlns:a16="http://schemas.microsoft.com/office/drawing/2014/main" id="{BCA3255A-A629-4613-86CD-68313918BDD5}"/>
              </a:ext>
            </a:extLst>
          </p:cNvPr>
          <p:cNvSpPr/>
          <p:nvPr/>
        </p:nvSpPr>
        <p:spPr>
          <a:xfrm>
            <a:off x="5373009"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9" name="Rechthoek 18">
            <a:extLst>
              <a:ext uri="{FF2B5EF4-FFF2-40B4-BE49-F238E27FC236}">
                <a16:creationId xmlns:a16="http://schemas.microsoft.com/office/drawing/2014/main" id="{8577BBA6-E4AB-41DF-BF71-0FBF4BCA7B0A}"/>
              </a:ext>
            </a:extLst>
          </p:cNvPr>
          <p:cNvSpPr/>
          <p:nvPr/>
        </p:nvSpPr>
        <p:spPr>
          <a:xfrm>
            <a:off x="7054541"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1" name="Rechthoek 20">
            <a:extLst>
              <a:ext uri="{FF2B5EF4-FFF2-40B4-BE49-F238E27FC236}">
                <a16:creationId xmlns:a16="http://schemas.microsoft.com/office/drawing/2014/main" id="{D4BED779-D51E-4C0E-BD9B-497E9AE8E779}"/>
              </a:ext>
            </a:extLst>
          </p:cNvPr>
          <p:cNvSpPr/>
          <p:nvPr/>
        </p:nvSpPr>
        <p:spPr>
          <a:xfrm>
            <a:off x="10480326"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2" name="Rechthoek 21">
            <a:extLst>
              <a:ext uri="{FF2B5EF4-FFF2-40B4-BE49-F238E27FC236}">
                <a16:creationId xmlns:a16="http://schemas.microsoft.com/office/drawing/2014/main" id="{0FDD5334-CD18-42EE-AED3-D68A96A101B5}"/>
              </a:ext>
            </a:extLst>
          </p:cNvPr>
          <p:cNvSpPr/>
          <p:nvPr/>
        </p:nvSpPr>
        <p:spPr>
          <a:xfrm>
            <a:off x="8805823"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graphicFrame>
        <p:nvGraphicFramePr>
          <p:cNvPr id="23" name="Tabel 36">
            <a:extLst>
              <a:ext uri="{FF2B5EF4-FFF2-40B4-BE49-F238E27FC236}">
                <a16:creationId xmlns:a16="http://schemas.microsoft.com/office/drawing/2014/main" id="{34FFF457-5E2A-468B-8E1C-1724B944F6AF}"/>
              </a:ext>
            </a:extLst>
          </p:cNvPr>
          <p:cNvGraphicFramePr>
            <a:graphicFrameLocks noGrp="1"/>
          </p:cNvGraphicFramePr>
          <p:nvPr>
            <p:extLst>
              <p:ext uri="{D42A27DB-BD31-4B8C-83A1-F6EECF244321}">
                <p14:modId xmlns:p14="http://schemas.microsoft.com/office/powerpoint/2010/main" val="413097635"/>
              </p:ext>
            </p:extLst>
          </p:nvPr>
        </p:nvGraphicFramePr>
        <p:xfrm>
          <a:off x="17812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A</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91190678"/>
                  </a:ext>
                </a:extLst>
              </a:tr>
            </a:tbl>
          </a:graphicData>
        </a:graphic>
      </p:graphicFrame>
      <p:graphicFrame>
        <p:nvGraphicFramePr>
          <p:cNvPr id="24" name="Tabel 36">
            <a:extLst>
              <a:ext uri="{FF2B5EF4-FFF2-40B4-BE49-F238E27FC236}">
                <a16:creationId xmlns:a16="http://schemas.microsoft.com/office/drawing/2014/main" id="{CDB1B7B2-9DD6-4F58-B80E-EF4E303EDB09}"/>
              </a:ext>
            </a:extLst>
          </p:cNvPr>
          <p:cNvGraphicFramePr>
            <a:graphicFrameLocks noGrp="1"/>
          </p:cNvGraphicFramePr>
          <p:nvPr>
            <p:extLst>
              <p:ext uri="{D42A27DB-BD31-4B8C-83A1-F6EECF244321}">
                <p14:modId xmlns:p14="http://schemas.microsoft.com/office/powerpoint/2010/main" val="3495653855"/>
              </p:ext>
            </p:extLst>
          </p:nvPr>
        </p:nvGraphicFramePr>
        <p:xfrm>
          <a:off x="1981525"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B</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91190678"/>
                  </a:ext>
                </a:extLst>
              </a:tr>
            </a:tbl>
          </a:graphicData>
        </a:graphic>
      </p:graphicFrame>
      <p:graphicFrame>
        <p:nvGraphicFramePr>
          <p:cNvPr id="25" name="Tabel 36">
            <a:extLst>
              <a:ext uri="{FF2B5EF4-FFF2-40B4-BE49-F238E27FC236}">
                <a16:creationId xmlns:a16="http://schemas.microsoft.com/office/drawing/2014/main" id="{0B2A904C-DD77-4C53-8A48-937471CE8CC8}"/>
              </a:ext>
            </a:extLst>
          </p:cNvPr>
          <p:cNvGraphicFramePr>
            <a:graphicFrameLocks noGrp="1"/>
          </p:cNvGraphicFramePr>
          <p:nvPr>
            <p:extLst>
              <p:ext uri="{D42A27DB-BD31-4B8C-83A1-F6EECF244321}">
                <p14:modId xmlns:p14="http://schemas.microsoft.com/office/powerpoint/2010/main" val="399897520"/>
              </p:ext>
            </p:extLst>
          </p:nvPr>
        </p:nvGraphicFramePr>
        <p:xfrm>
          <a:off x="3660609"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C</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91190678"/>
                  </a:ext>
                </a:extLst>
              </a:tr>
            </a:tbl>
          </a:graphicData>
        </a:graphic>
      </p:graphicFrame>
      <p:graphicFrame>
        <p:nvGraphicFramePr>
          <p:cNvPr id="27" name="Tabel 36">
            <a:extLst>
              <a:ext uri="{FF2B5EF4-FFF2-40B4-BE49-F238E27FC236}">
                <a16:creationId xmlns:a16="http://schemas.microsoft.com/office/drawing/2014/main" id="{BF9ECBDC-6CB3-4A34-91B2-EAC97B5DCF5C}"/>
              </a:ext>
            </a:extLst>
          </p:cNvPr>
          <p:cNvGraphicFramePr>
            <a:graphicFrameLocks noGrp="1"/>
          </p:cNvGraphicFramePr>
          <p:nvPr>
            <p:extLst>
              <p:ext uri="{D42A27DB-BD31-4B8C-83A1-F6EECF244321}">
                <p14:modId xmlns:p14="http://schemas.microsoft.com/office/powerpoint/2010/main" val="898290822"/>
              </p:ext>
            </p:extLst>
          </p:nvPr>
        </p:nvGraphicFramePr>
        <p:xfrm>
          <a:off x="533511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D</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91190678"/>
                  </a:ext>
                </a:extLst>
              </a:tr>
            </a:tbl>
          </a:graphicData>
        </a:graphic>
      </p:graphicFrame>
      <p:graphicFrame>
        <p:nvGraphicFramePr>
          <p:cNvPr id="28" name="Tabel 36">
            <a:extLst>
              <a:ext uri="{FF2B5EF4-FFF2-40B4-BE49-F238E27FC236}">
                <a16:creationId xmlns:a16="http://schemas.microsoft.com/office/drawing/2014/main" id="{00821BFE-A815-4A86-8D01-17DC16465D5F}"/>
              </a:ext>
            </a:extLst>
          </p:cNvPr>
          <p:cNvGraphicFramePr>
            <a:graphicFrameLocks noGrp="1"/>
          </p:cNvGraphicFramePr>
          <p:nvPr>
            <p:extLst>
              <p:ext uri="{D42A27DB-BD31-4B8C-83A1-F6EECF244321}">
                <p14:modId xmlns:p14="http://schemas.microsoft.com/office/powerpoint/2010/main" val="351182269"/>
              </p:ext>
            </p:extLst>
          </p:nvPr>
        </p:nvGraphicFramePr>
        <p:xfrm>
          <a:off x="703171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E</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91190678"/>
                  </a:ext>
                </a:extLst>
              </a:tr>
            </a:tbl>
          </a:graphicData>
        </a:graphic>
      </p:graphicFrame>
      <p:graphicFrame>
        <p:nvGraphicFramePr>
          <p:cNvPr id="29" name="Tabel 36">
            <a:extLst>
              <a:ext uri="{FF2B5EF4-FFF2-40B4-BE49-F238E27FC236}">
                <a16:creationId xmlns:a16="http://schemas.microsoft.com/office/drawing/2014/main" id="{682DEDFE-377C-4A20-B3C9-451564204831}"/>
              </a:ext>
            </a:extLst>
          </p:cNvPr>
          <p:cNvGraphicFramePr>
            <a:graphicFrameLocks noGrp="1"/>
          </p:cNvGraphicFramePr>
          <p:nvPr>
            <p:extLst>
              <p:ext uri="{D42A27DB-BD31-4B8C-83A1-F6EECF244321}">
                <p14:modId xmlns:p14="http://schemas.microsoft.com/office/powerpoint/2010/main" val="3603590709"/>
              </p:ext>
            </p:extLst>
          </p:nvPr>
        </p:nvGraphicFramePr>
        <p:xfrm>
          <a:off x="8738367"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F</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91190678"/>
                  </a:ext>
                </a:extLst>
              </a:tr>
            </a:tbl>
          </a:graphicData>
        </a:graphic>
      </p:graphicFrame>
      <p:graphicFrame>
        <p:nvGraphicFramePr>
          <p:cNvPr id="30" name="Tabel 36">
            <a:extLst>
              <a:ext uri="{FF2B5EF4-FFF2-40B4-BE49-F238E27FC236}">
                <a16:creationId xmlns:a16="http://schemas.microsoft.com/office/drawing/2014/main" id="{ECBAD9FD-712E-4569-A492-8D94472151C8}"/>
              </a:ext>
            </a:extLst>
          </p:cNvPr>
          <p:cNvGraphicFramePr>
            <a:graphicFrameLocks noGrp="1"/>
          </p:cNvGraphicFramePr>
          <p:nvPr>
            <p:extLst>
              <p:ext uri="{D42A27DB-BD31-4B8C-83A1-F6EECF244321}">
                <p14:modId xmlns:p14="http://schemas.microsoft.com/office/powerpoint/2010/main" val="1316750171"/>
              </p:ext>
            </p:extLst>
          </p:nvPr>
        </p:nvGraphicFramePr>
        <p:xfrm>
          <a:off x="10466063"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G</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91190678"/>
                  </a:ext>
                </a:extLst>
              </a:tr>
            </a:tbl>
          </a:graphicData>
        </a:graphic>
      </p:graphicFrame>
    </p:spTree>
    <p:extLst>
      <p:ext uri="{BB962C8B-B14F-4D97-AF65-F5344CB8AC3E}">
        <p14:creationId xmlns:p14="http://schemas.microsoft.com/office/powerpoint/2010/main" val="2792388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Tabel 36">
            <a:extLst>
              <a:ext uri="{FF2B5EF4-FFF2-40B4-BE49-F238E27FC236}">
                <a16:creationId xmlns:a16="http://schemas.microsoft.com/office/drawing/2014/main" id="{348C166C-F8FA-45CC-808A-AA84AFC3938F}"/>
              </a:ext>
            </a:extLst>
          </p:cNvPr>
          <p:cNvGraphicFramePr>
            <a:graphicFrameLocks noGrp="1"/>
          </p:cNvGraphicFramePr>
          <p:nvPr>
            <p:extLst>
              <p:ext uri="{D42A27DB-BD31-4B8C-83A1-F6EECF244321}">
                <p14:modId xmlns:p14="http://schemas.microsoft.com/office/powerpoint/2010/main" val="1100292952"/>
              </p:ext>
            </p:extLst>
          </p:nvPr>
        </p:nvGraphicFramePr>
        <p:xfrm>
          <a:off x="0" y="6064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42" name="Tabel 36">
            <a:extLst>
              <a:ext uri="{FF2B5EF4-FFF2-40B4-BE49-F238E27FC236}">
                <a16:creationId xmlns:a16="http://schemas.microsoft.com/office/drawing/2014/main" id="{0641A04A-F5F8-49ED-B062-FCEA197D9200}"/>
              </a:ext>
            </a:extLst>
          </p:cNvPr>
          <p:cNvGraphicFramePr>
            <a:graphicFrameLocks noGrp="1"/>
          </p:cNvGraphicFramePr>
          <p:nvPr>
            <p:extLst>
              <p:ext uri="{D42A27DB-BD31-4B8C-83A1-F6EECF244321}">
                <p14:modId xmlns:p14="http://schemas.microsoft.com/office/powerpoint/2010/main" val="10341219"/>
              </p:ext>
            </p:extLst>
          </p:nvPr>
        </p:nvGraphicFramePr>
        <p:xfrm>
          <a:off x="7698480" y="6064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43" name="Tabel 36">
            <a:extLst>
              <a:ext uri="{FF2B5EF4-FFF2-40B4-BE49-F238E27FC236}">
                <a16:creationId xmlns:a16="http://schemas.microsoft.com/office/drawing/2014/main" id="{FA20C7CF-0375-4D9B-A5E9-D147331F1FA2}"/>
              </a:ext>
            </a:extLst>
          </p:cNvPr>
          <p:cNvGraphicFramePr>
            <a:graphicFrameLocks noGrp="1"/>
          </p:cNvGraphicFramePr>
          <p:nvPr>
            <p:extLst>
              <p:ext uri="{D42A27DB-BD31-4B8C-83A1-F6EECF244321}">
                <p14:modId xmlns:p14="http://schemas.microsoft.com/office/powerpoint/2010/main" val="2302971602"/>
              </p:ext>
            </p:extLst>
          </p:nvPr>
        </p:nvGraphicFramePr>
        <p:xfrm>
          <a:off x="1539696" y="6064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44" name="Tabel 36">
            <a:extLst>
              <a:ext uri="{FF2B5EF4-FFF2-40B4-BE49-F238E27FC236}">
                <a16:creationId xmlns:a16="http://schemas.microsoft.com/office/drawing/2014/main" id="{B49827B4-7C0B-4961-AE9F-ED8553BB7257}"/>
              </a:ext>
            </a:extLst>
          </p:cNvPr>
          <p:cNvGraphicFramePr>
            <a:graphicFrameLocks noGrp="1"/>
          </p:cNvGraphicFramePr>
          <p:nvPr>
            <p:extLst>
              <p:ext uri="{D42A27DB-BD31-4B8C-83A1-F6EECF244321}">
                <p14:modId xmlns:p14="http://schemas.microsoft.com/office/powerpoint/2010/main" val="566309911"/>
              </p:ext>
            </p:extLst>
          </p:nvPr>
        </p:nvGraphicFramePr>
        <p:xfrm>
          <a:off x="3079392" y="6064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45" name="Tabel 36">
            <a:extLst>
              <a:ext uri="{FF2B5EF4-FFF2-40B4-BE49-F238E27FC236}">
                <a16:creationId xmlns:a16="http://schemas.microsoft.com/office/drawing/2014/main" id="{AE94034F-88D4-4BC8-9F72-D2890518C1A8}"/>
              </a:ext>
            </a:extLst>
          </p:cNvPr>
          <p:cNvGraphicFramePr>
            <a:graphicFrameLocks noGrp="1"/>
          </p:cNvGraphicFramePr>
          <p:nvPr>
            <p:extLst>
              <p:ext uri="{D42A27DB-BD31-4B8C-83A1-F6EECF244321}">
                <p14:modId xmlns:p14="http://schemas.microsoft.com/office/powerpoint/2010/main" val="1556542504"/>
              </p:ext>
            </p:extLst>
          </p:nvPr>
        </p:nvGraphicFramePr>
        <p:xfrm>
          <a:off x="4619088" y="6064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46" name="Tabel 36">
            <a:extLst>
              <a:ext uri="{FF2B5EF4-FFF2-40B4-BE49-F238E27FC236}">
                <a16:creationId xmlns:a16="http://schemas.microsoft.com/office/drawing/2014/main" id="{BFEF83EE-D2EE-46DD-8D11-E6986366111D}"/>
              </a:ext>
            </a:extLst>
          </p:cNvPr>
          <p:cNvGraphicFramePr>
            <a:graphicFrameLocks noGrp="1"/>
          </p:cNvGraphicFramePr>
          <p:nvPr>
            <p:extLst>
              <p:ext uri="{D42A27DB-BD31-4B8C-83A1-F6EECF244321}">
                <p14:modId xmlns:p14="http://schemas.microsoft.com/office/powerpoint/2010/main" val="1566031665"/>
              </p:ext>
            </p:extLst>
          </p:nvPr>
        </p:nvGraphicFramePr>
        <p:xfrm>
          <a:off x="6158784" y="6064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47" name="Tabel 36">
            <a:extLst>
              <a:ext uri="{FF2B5EF4-FFF2-40B4-BE49-F238E27FC236}">
                <a16:creationId xmlns:a16="http://schemas.microsoft.com/office/drawing/2014/main" id="{0EDD78DC-2B2A-4A12-9C6C-D171E4E7D6EF}"/>
              </a:ext>
            </a:extLst>
          </p:cNvPr>
          <p:cNvGraphicFramePr>
            <a:graphicFrameLocks noGrp="1"/>
          </p:cNvGraphicFramePr>
          <p:nvPr>
            <p:extLst>
              <p:ext uri="{D42A27DB-BD31-4B8C-83A1-F6EECF244321}">
                <p14:modId xmlns:p14="http://schemas.microsoft.com/office/powerpoint/2010/main" val="3184351667"/>
              </p:ext>
            </p:extLst>
          </p:nvPr>
        </p:nvGraphicFramePr>
        <p:xfrm>
          <a:off x="0" y="23218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48" name="Tabel 36">
            <a:extLst>
              <a:ext uri="{FF2B5EF4-FFF2-40B4-BE49-F238E27FC236}">
                <a16:creationId xmlns:a16="http://schemas.microsoft.com/office/drawing/2014/main" id="{E3393EA9-3874-4894-9CCA-3A2E28BF866F}"/>
              </a:ext>
            </a:extLst>
          </p:cNvPr>
          <p:cNvGraphicFramePr>
            <a:graphicFrameLocks noGrp="1"/>
          </p:cNvGraphicFramePr>
          <p:nvPr>
            <p:extLst>
              <p:ext uri="{D42A27DB-BD31-4B8C-83A1-F6EECF244321}">
                <p14:modId xmlns:p14="http://schemas.microsoft.com/office/powerpoint/2010/main" val="934344682"/>
              </p:ext>
            </p:extLst>
          </p:nvPr>
        </p:nvGraphicFramePr>
        <p:xfrm>
          <a:off x="7698480" y="23218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49" name="Tabel 36">
            <a:extLst>
              <a:ext uri="{FF2B5EF4-FFF2-40B4-BE49-F238E27FC236}">
                <a16:creationId xmlns:a16="http://schemas.microsoft.com/office/drawing/2014/main" id="{9ACFF152-C4DE-433B-9718-CB91CB2259FF}"/>
              </a:ext>
            </a:extLst>
          </p:cNvPr>
          <p:cNvGraphicFramePr>
            <a:graphicFrameLocks noGrp="1"/>
          </p:cNvGraphicFramePr>
          <p:nvPr>
            <p:extLst>
              <p:ext uri="{D42A27DB-BD31-4B8C-83A1-F6EECF244321}">
                <p14:modId xmlns:p14="http://schemas.microsoft.com/office/powerpoint/2010/main" val="1038641356"/>
              </p:ext>
            </p:extLst>
          </p:nvPr>
        </p:nvGraphicFramePr>
        <p:xfrm>
          <a:off x="1539696" y="23218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50" name="Tabel 36">
            <a:extLst>
              <a:ext uri="{FF2B5EF4-FFF2-40B4-BE49-F238E27FC236}">
                <a16:creationId xmlns:a16="http://schemas.microsoft.com/office/drawing/2014/main" id="{EAA64BD6-11BB-47EE-9F11-B11EC2CDEBE1}"/>
              </a:ext>
            </a:extLst>
          </p:cNvPr>
          <p:cNvGraphicFramePr>
            <a:graphicFrameLocks noGrp="1"/>
          </p:cNvGraphicFramePr>
          <p:nvPr>
            <p:extLst>
              <p:ext uri="{D42A27DB-BD31-4B8C-83A1-F6EECF244321}">
                <p14:modId xmlns:p14="http://schemas.microsoft.com/office/powerpoint/2010/main" val="1109353682"/>
              </p:ext>
            </p:extLst>
          </p:nvPr>
        </p:nvGraphicFramePr>
        <p:xfrm>
          <a:off x="3079392" y="23218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51" name="Tabel 36">
            <a:extLst>
              <a:ext uri="{FF2B5EF4-FFF2-40B4-BE49-F238E27FC236}">
                <a16:creationId xmlns:a16="http://schemas.microsoft.com/office/drawing/2014/main" id="{96A2D54B-D6F5-4C4A-BFC4-E9E8C9719F0A}"/>
              </a:ext>
            </a:extLst>
          </p:cNvPr>
          <p:cNvGraphicFramePr>
            <a:graphicFrameLocks noGrp="1"/>
          </p:cNvGraphicFramePr>
          <p:nvPr>
            <p:extLst>
              <p:ext uri="{D42A27DB-BD31-4B8C-83A1-F6EECF244321}">
                <p14:modId xmlns:p14="http://schemas.microsoft.com/office/powerpoint/2010/main" val="435978412"/>
              </p:ext>
            </p:extLst>
          </p:nvPr>
        </p:nvGraphicFramePr>
        <p:xfrm>
          <a:off x="4619088" y="23218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52" name="Tabel 36">
            <a:extLst>
              <a:ext uri="{FF2B5EF4-FFF2-40B4-BE49-F238E27FC236}">
                <a16:creationId xmlns:a16="http://schemas.microsoft.com/office/drawing/2014/main" id="{F00ED28C-3828-4C7C-97D1-A95BC3DDF96C}"/>
              </a:ext>
            </a:extLst>
          </p:cNvPr>
          <p:cNvGraphicFramePr>
            <a:graphicFrameLocks noGrp="1"/>
          </p:cNvGraphicFramePr>
          <p:nvPr>
            <p:extLst>
              <p:ext uri="{D42A27DB-BD31-4B8C-83A1-F6EECF244321}">
                <p14:modId xmlns:p14="http://schemas.microsoft.com/office/powerpoint/2010/main" val="2005347602"/>
              </p:ext>
            </p:extLst>
          </p:nvPr>
        </p:nvGraphicFramePr>
        <p:xfrm>
          <a:off x="6158784" y="23218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53" name="Tabel 36">
            <a:extLst>
              <a:ext uri="{FF2B5EF4-FFF2-40B4-BE49-F238E27FC236}">
                <a16:creationId xmlns:a16="http://schemas.microsoft.com/office/drawing/2014/main" id="{EE16B097-23CA-4D68-B4D8-E1FD4EEA8218}"/>
              </a:ext>
            </a:extLst>
          </p:cNvPr>
          <p:cNvGraphicFramePr>
            <a:graphicFrameLocks noGrp="1"/>
          </p:cNvGraphicFramePr>
          <p:nvPr>
            <p:extLst>
              <p:ext uri="{D42A27DB-BD31-4B8C-83A1-F6EECF244321}">
                <p14:modId xmlns:p14="http://schemas.microsoft.com/office/powerpoint/2010/main" val="1627721585"/>
              </p:ext>
            </p:extLst>
          </p:nvPr>
        </p:nvGraphicFramePr>
        <p:xfrm>
          <a:off x="0" y="403720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54" name="Tabel 36">
            <a:extLst>
              <a:ext uri="{FF2B5EF4-FFF2-40B4-BE49-F238E27FC236}">
                <a16:creationId xmlns:a16="http://schemas.microsoft.com/office/drawing/2014/main" id="{73BF448F-B866-4A46-ADB2-98BF4A6A6D35}"/>
              </a:ext>
            </a:extLst>
          </p:cNvPr>
          <p:cNvGraphicFramePr>
            <a:graphicFrameLocks noGrp="1"/>
          </p:cNvGraphicFramePr>
          <p:nvPr>
            <p:extLst>
              <p:ext uri="{D42A27DB-BD31-4B8C-83A1-F6EECF244321}">
                <p14:modId xmlns:p14="http://schemas.microsoft.com/office/powerpoint/2010/main" val="4021661537"/>
              </p:ext>
            </p:extLst>
          </p:nvPr>
        </p:nvGraphicFramePr>
        <p:xfrm>
          <a:off x="7698480" y="403720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55" name="Tabel 36">
            <a:extLst>
              <a:ext uri="{FF2B5EF4-FFF2-40B4-BE49-F238E27FC236}">
                <a16:creationId xmlns:a16="http://schemas.microsoft.com/office/drawing/2014/main" id="{CE7F0D77-1E0C-46BB-9F63-B9D4C40F7428}"/>
              </a:ext>
            </a:extLst>
          </p:cNvPr>
          <p:cNvGraphicFramePr>
            <a:graphicFrameLocks noGrp="1"/>
          </p:cNvGraphicFramePr>
          <p:nvPr>
            <p:extLst>
              <p:ext uri="{D42A27DB-BD31-4B8C-83A1-F6EECF244321}">
                <p14:modId xmlns:p14="http://schemas.microsoft.com/office/powerpoint/2010/main" val="3944122051"/>
              </p:ext>
            </p:extLst>
          </p:nvPr>
        </p:nvGraphicFramePr>
        <p:xfrm>
          <a:off x="1539696" y="403720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56" name="Tabel 36">
            <a:extLst>
              <a:ext uri="{FF2B5EF4-FFF2-40B4-BE49-F238E27FC236}">
                <a16:creationId xmlns:a16="http://schemas.microsoft.com/office/drawing/2014/main" id="{1566623A-AA35-4B27-8855-AF4313B16189}"/>
              </a:ext>
            </a:extLst>
          </p:cNvPr>
          <p:cNvGraphicFramePr>
            <a:graphicFrameLocks noGrp="1"/>
          </p:cNvGraphicFramePr>
          <p:nvPr>
            <p:extLst>
              <p:ext uri="{D42A27DB-BD31-4B8C-83A1-F6EECF244321}">
                <p14:modId xmlns:p14="http://schemas.microsoft.com/office/powerpoint/2010/main" val="1165332405"/>
              </p:ext>
            </p:extLst>
          </p:nvPr>
        </p:nvGraphicFramePr>
        <p:xfrm>
          <a:off x="3079392" y="403720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57" name="Tabel 36">
            <a:extLst>
              <a:ext uri="{FF2B5EF4-FFF2-40B4-BE49-F238E27FC236}">
                <a16:creationId xmlns:a16="http://schemas.microsoft.com/office/drawing/2014/main" id="{1F5839B6-8916-4E4B-8712-E06D0E5C8A26}"/>
              </a:ext>
            </a:extLst>
          </p:cNvPr>
          <p:cNvGraphicFramePr>
            <a:graphicFrameLocks noGrp="1"/>
          </p:cNvGraphicFramePr>
          <p:nvPr>
            <p:extLst>
              <p:ext uri="{D42A27DB-BD31-4B8C-83A1-F6EECF244321}">
                <p14:modId xmlns:p14="http://schemas.microsoft.com/office/powerpoint/2010/main" val="644961599"/>
              </p:ext>
            </p:extLst>
          </p:nvPr>
        </p:nvGraphicFramePr>
        <p:xfrm>
          <a:off x="4619088" y="403720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58" name="Tabel 36">
            <a:extLst>
              <a:ext uri="{FF2B5EF4-FFF2-40B4-BE49-F238E27FC236}">
                <a16:creationId xmlns:a16="http://schemas.microsoft.com/office/drawing/2014/main" id="{DE324E06-20F1-424F-90DA-95DCAED47BD8}"/>
              </a:ext>
            </a:extLst>
          </p:cNvPr>
          <p:cNvGraphicFramePr>
            <a:graphicFrameLocks noGrp="1"/>
          </p:cNvGraphicFramePr>
          <p:nvPr>
            <p:extLst>
              <p:ext uri="{D42A27DB-BD31-4B8C-83A1-F6EECF244321}">
                <p14:modId xmlns:p14="http://schemas.microsoft.com/office/powerpoint/2010/main" val="2327217588"/>
              </p:ext>
            </p:extLst>
          </p:nvPr>
        </p:nvGraphicFramePr>
        <p:xfrm>
          <a:off x="6158784" y="403720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sp>
        <p:nvSpPr>
          <p:cNvPr id="20" name="Tekstvak 19">
            <a:extLst>
              <a:ext uri="{FF2B5EF4-FFF2-40B4-BE49-F238E27FC236}">
                <a16:creationId xmlns:a16="http://schemas.microsoft.com/office/drawing/2014/main" id="{B85E41CB-F710-4894-9E57-DF3B16677535}"/>
              </a:ext>
            </a:extLst>
          </p:cNvPr>
          <p:cNvSpPr txBox="1"/>
          <p:nvPr/>
        </p:nvSpPr>
        <p:spPr>
          <a:xfrm>
            <a:off x="1" y="0"/>
            <a:ext cx="1518493" cy="461665"/>
          </a:xfrm>
          <a:prstGeom prst="rect">
            <a:avLst/>
          </a:prstGeom>
          <a:noFill/>
        </p:spPr>
        <p:txBody>
          <a:bodyPr wrap="none" rtlCol="0">
            <a:spAutoFit/>
          </a:bodyPr>
          <a:lstStyle/>
          <a:p>
            <a:r>
              <a:rPr lang="nl-NL" sz="2400" dirty="0" err="1"/>
              <a:t>Subteam</a:t>
            </a:r>
            <a:r>
              <a:rPr lang="nl-NL" sz="2400" dirty="0"/>
              <a:t> 3</a:t>
            </a:r>
          </a:p>
        </p:txBody>
      </p:sp>
      <p:graphicFrame>
        <p:nvGraphicFramePr>
          <p:cNvPr id="21" name="Tabel 36">
            <a:extLst>
              <a:ext uri="{FF2B5EF4-FFF2-40B4-BE49-F238E27FC236}">
                <a16:creationId xmlns:a16="http://schemas.microsoft.com/office/drawing/2014/main" id="{56BE99D6-6482-459B-8DAA-5CADDA019F8B}"/>
              </a:ext>
            </a:extLst>
          </p:cNvPr>
          <p:cNvGraphicFramePr>
            <a:graphicFrameLocks noGrp="1"/>
          </p:cNvGraphicFramePr>
          <p:nvPr>
            <p:extLst>
              <p:ext uri="{D42A27DB-BD31-4B8C-83A1-F6EECF244321}">
                <p14:modId xmlns:p14="http://schemas.microsoft.com/office/powerpoint/2010/main" val="747385383"/>
              </p:ext>
            </p:extLst>
          </p:nvPr>
        </p:nvGraphicFramePr>
        <p:xfrm>
          <a:off x="10777870" y="6064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22" name="Tabel 36">
            <a:extLst>
              <a:ext uri="{FF2B5EF4-FFF2-40B4-BE49-F238E27FC236}">
                <a16:creationId xmlns:a16="http://schemas.microsoft.com/office/drawing/2014/main" id="{83A233EE-CDFA-438D-9A43-B4DF99D4FDD2}"/>
              </a:ext>
            </a:extLst>
          </p:cNvPr>
          <p:cNvGraphicFramePr>
            <a:graphicFrameLocks noGrp="1"/>
          </p:cNvGraphicFramePr>
          <p:nvPr>
            <p:extLst>
              <p:ext uri="{D42A27DB-BD31-4B8C-83A1-F6EECF244321}">
                <p14:modId xmlns:p14="http://schemas.microsoft.com/office/powerpoint/2010/main" val="3228125543"/>
              </p:ext>
            </p:extLst>
          </p:nvPr>
        </p:nvGraphicFramePr>
        <p:xfrm>
          <a:off x="9238176" y="606437"/>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23" name="Tabel 36">
            <a:extLst>
              <a:ext uri="{FF2B5EF4-FFF2-40B4-BE49-F238E27FC236}">
                <a16:creationId xmlns:a16="http://schemas.microsoft.com/office/drawing/2014/main" id="{5FC63E28-5F11-40A3-8763-463A213088C0}"/>
              </a:ext>
            </a:extLst>
          </p:cNvPr>
          <p:cNvGraphicFramePr>
            <a:graphicFrameLocks noGrp="1"/>
          </p:cNvGraphicFramePr>
          <p:nvPr>
            <p:extLst>
              <p:ext uri="{D42A27DB-BD31-4B8C-83A1-F6EECF244321}">
                <p14:modId xmlns:p14="http://schemas.microsoft.com/office/powerpoint/2010/main" val="1161236576"/>
              </p:ext>
            </p:extLst>
          </p:nvPr>
        </p:nvGraphicFramePr>
        <p:xfrm>
          <a:off x="10777870" y="23218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24" name="Tabel 36">
            <a:extLst>
              <a:ext uri="{FF2B5EF4-FFF2-40B4-BE49-F238E27FC236}">
                <a16:creationId xmlns:a16="http://schemas.microsoft.com/office/drawing/2014/main" id="{76716F7C-7417-4E64-A1FF-06E385D40C14}"/>
              </a:ext>
            </a:extLst>
          </p:cNvPr>
          <p:cNvGraphicFramePr>
            <a:graphicFrameLocks noGrp="1"/>
          </p:cNvGraphicFramePr>
          <p:nvPr>
            <p:extLst>
              <p:ext uri="{D42A27DB-BD31-4B8C-83A1-F6EECF244321}">
                <p14:modId xmlns:p14="http://schemas.microsoft.com/office/powerpoint/2010/main" val="4121659956"/>
              </p:ext>
            </p:extLst>
          </p:nvPr>
        </p:nvGraphicFramePr>
        <p:xfrm>
          <a:off x="9238176" y="2321823"/>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25" name="Tabel 36">
            <a:extLst>
              <a:ext uri="{FF2B5EF4-FFF2-40B4-BE49-F238E27FC236}">
                <a16:creationId xmlns:a16="http://schemas.microsoft.com/office/drawing/2014/main" id="{E892BD7E-107B-48ED-84F0-B595009E63C5}"/>
              </a:ext>
            </a:extLst>
          </p:cNvPr>
          <p:cNvGraphicFramePr>
            <a:graphicFrameLocks noGrp="1"/>
          </p:cNvGraphicFramePr>
          <p:nvPr>
            <p:extLst>
              <p:ext uri="{D42A27DB-BD31-4B8C-83A1-F6EECF244321}">
                <p14:modId xmlns:p14="http://schemas.microsoft.com/office/powerpoint/2010/main" val="1331250283"/>
              </p:ext>
            </p:extLst>
          </p:nvPr>
        </p:nvGraphicFramePr>
        <p:xfrm>
          <a:off x="10777870" y="403720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graphicFrame>
        <p:nvGraphicFramePr>
          <p:cNvPr id="26" name="Tabel 36">
            <a:extLst>
              <a:ext uri="{FF2B5EF4-FFF2-40B4-BE49-F238E27FC236}">
                <a16:creationId xmlns:a16="http://schemas.microsoft.com/office/drawing/2014/main" id="{5BC58F59-71B4-4580-A493-AE640D3D5538}"/>
              </a:ext>
            </a:extLst>
          </p:cNvPr>
          <p:cNvGraphicFramePr>
            <a:graphicFrameLocks noGrp="1"/>
          </p:cNvGraphicFramePr>
          <p:nvPr>
            <p:extLst>
              <p:ext uri="{D42A27DB-BD31-4B8C-83A1-F6EECF244321}">
                <p14:modId xmlns:p14="http://schemas.microsoft.com/office/powerpoint/2010/main" val="3488304738"/>
              </p:ext>
            </p:extLst>
          </p:nvPr>
        </p:nvGraphicFramePr>
        <p:xfrm>
          <a:off x="9238176" y="403720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92D05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92D050"/>
                    </a:solidFill>
                  </a:tcPr>
                </a:tc>
                <a:extLst>
                  <a:ext uri="{0D108BD9-81ED-4DB2-BD59-A6C34878D82A}">
                    <a16:rowId xmlns:a16="http://schemas.microsoft.com/office/drawing/2014/main" val="1417683973"/>
                  </a:ext>
                </a:extLst>
              </a:tr>
            </a:tbl>
          </a:graphicData>
        </a:graphic>
      </p:graphicFrame>
    </p:spTree>
    <p:extLst>
      <p:ext uri="{BB962C8B-B14F-4D97-AF65-F5344CB8AC3E}">
        <p14:creationId xmlns:p14="http://schemas.microsoft.com/office/powerpoint/2010/main" val="1586156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Rechte verbindingslijn 9">
            <a:extLst>
              <a:ext uri="{FF2B5EF4-FFF2-40B4-BE49-F238E27FC236}">
                <a16:creationId xmlns:a16="http://schemas.microsoft.com/office/drawing/2014/main" id="{4B7A7C02-9EA8-4F9D-AC62-9182527488D9}"/>
              </a:ext>
            </a:extLst>
          </p:cNvPr>
          <p:cNvCxnSpPr/>
          <p:nvPr/>
        </p:nvCxnSpPr>
        <p:spPr>
          <a:xfrm>
            <a:off x="34988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49F4A885-2D3C-43AC-A5E3-4153AEEEFEAC}"/>
              </a:ext>
            </a:extLst>
          </p:cNvPr>
          <p:cNvCxnSpPr/>
          <p:nvPr/>
        </p:nvCxnSpPr>
        <p:spPr>
          <a:xfrm>
            <a:off x="51954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69F63950-9E90-4704-98F2-51D3204DEE5B}"/>
              </a:ext>
            </a:extLst>
          </p:cNvPr>
          <p:cNvCxnSpPr/>
          <p:nvPr/>
        </p:nvCxnSpPr>
        <p:spPr>
          <a:xfrm>
            <a:off x="68920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232B87B6-116E-4FDB-8511-C4643491DAB5}"/>
              </a:ext>
            </a:extLst>
          </p:cNvPr>
          <p:cNvCxnSpPr/>
          <p:nvPr/>
        </p:nvCxnSpPr>
        <p:spPr>
          <a:xfrm>
            <a:off x="85886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98149324-1B91-4D5B-AB92-32C23C434797}"/>
              </a:ext>
            </a:extLst>
          </p:cNvPr>
          <p:cNvCxnSpPr/>
          <p:nvPr/>
        </p:nvCxnSpPr>
        <p:spPr>
          <a:xfrm>
            <a:off x="10285219"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6" name="Rechte verbindingslijn 25">
            <a:extLst>
              <a:ext uri="{FF2B5EF4-FFF2-40B4-BE49-F238E27FC236}">
                <a16:creationId xmlns:a16="http://schemas.microsoft.com/office/drawing/2014/main" id="{754D010B-C30B-44E1-96D9-EA3AF778F9DF}"/>
              </a:ext>
            </a:extLst>
          </p:cNvPr>
          <p:cNvCxnSpPr/>
          <p:nvPr/>
        </p:nvCxnSpPr>
        <p:spPr>
          <a:xfrm>
            <a:off x="1802218" y="0"/>
            <a:ext cx="74428" cy="6858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5" name="Rechthoek 14">
            <a:extLst>
              <a:ext uri="{FF2B5EF4-FFF2-40B4-BE49-F238E27FC236}">
                <a16:creationId xmlns:a16="http://schemas.microsoft.com/office/drawing/2014/main" id="{D3BF4302-D0C4-45B7-A75F-1F16116201D6}"/>
              </a:ext>
            </a:extLst>
          </p:cNvPr>
          <p:cNvSpPr/>
          <p:nvPr/>
        </p:nvSpPr>
        <p:spPr>
          <a:xfrm>
            <a:off x="295897" y="5534033"/>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6" name="Rechthoek 15">
            <a:extLst>
              <a:ext uri="{FF2B5EF4-FFF2-40B4-BE49-F238E27FC236}">
                <a16:creationId xmlns:a16="http://schemas.microsoft.com/office/drawing/2014/main" id="{0337F505-AD5C-4076-A85F-A05D39C1C464}"/>
              </a:ext>
            </a:extLst>
          </p:cNvPr>
          <p:cNvSpPr/>
          <p:nvPr/>
        </p:nvSpPr>
        <p:spPr>
          <a:xfrm>
            <a:off x="1979197"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7" name="Rechthoek 16">
            <a:extLst>
              <a:ext uri="{FF2B5EF4-FFF2-40B4-BE49-F238E27FC236}">
                <a16:creationId xmlns:a16="http://schemas.microsoft.com/office/drawing/2014/main" id="{D3FD5BE4-8B74-4DBB-8CCA-817922FFCB68}"/>
              </a:ext>
            </a:extLst>
          </p:cNvPr>
          <p:cNvSpPr/>
          <p:nvPr/>
        </p:nvSpPr>
        <p:spPr>
          <a:xfrm>
            <a:off x="3674058"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8" name="Rechthoek 17">
            <a:extLst>
              <a:ext uri="{FF2B5EF4-FFF2-40B4-BE49-F238E27FC236}">
                <a16:creationId xmlns:a16="http://schemas.microsoft.com/office/drawing/2014/main" id="{BCA3255A-A629-4613-86CD-68313918BDD5}"/>
              </a:ext>
            </a:extLst>
          </p:cNvPr>
          <p:cNvSpPr/>
          <p:nvPr/>
        </p:nvSpPr>
        <p:spPr>
          <a:xfrm>
            <a:off x="5373009"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19" name="Rechthoek 18">
            <a:extLst>
              <a:ext uri="{FF2B5EF4-FFF2-40B4-BE49-F238E27FC236}">
                <a16:creationId xmlns:a16="http://schemas.microsoft.com/office/drawing/2014/main" id="{8577BBA6-E4AB-41DF-BF71-0FBF4BCA7B0A}"/>
              </a:ext>
            </a:extLst>
          </p:cNvPr>
          <p:cNvSpPr/>
          <p:nvPr/>
        </p:nvSpPr>
        <p:spPr>
          <a:xfrm>
            <a:off x="7054541"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1" name="Rechthoek 20">
            <a:extLst>
              <a:ext uri="{FF2B5EF4-FFF2-40B4-BE49-F238E27FC236}">
                <a16:creationId xmlns:a16="http://schemas.microsoft.com/office/drawing/2014/main" id="{D4BED779-D51E-4C0E-BD9B-497E9AE8E779}"/>
              </a:ext>
            </a:extLst>
          </p:cNvPr>
          <p:cNvSpPr/>
          <p:nvPr/>
        </p:nvSpPr>
        <p:spPr>
          <a:xfrm>
            <a:off x="10480326"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sp>
        <p:nvSpPr>
          <p:cNvPr id="22" name="Rechthoek 21">
            <a:extLst>
              <a:ext uri="{FF2B5EF4-FFF2-40B4-BE49-F238E27FC236}">
                <a16:creationId xmlns:a16="http://schemas.microsoft.com/office/drawing/2014/main" id="{0FDD5334-CD18-42EE-AED3-D68A96A101B5}"/>
              </a:ext>
            </a:extLst>
          </p:cNvPr>
          <p:cNvSpPr/>
          <p:nvPr/>
        </p:nvSpPr>
        <p:spPr>
          <a:xfrm>
            <a:off x="8805823" y="5547811"/>
            <a:ext cx="1445982" cy="12144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100" i="1" dirty="0" err="1">
                <a:solidFill>
                  <a:schemeClr val="bg1">
                    <a:lumMod val="50000"/>
                  </a:schemeClr>
                </a:solidFill>
              </a:rPr>
              <a:t>Stemvak</a:t>
            </a:r>
            <a:endParaRPr lang="nl-NL" sz="1100" i="1" dirty="0">
              <a:solidFill>
                <a:schemeClr val="bg1">
                  <a:lumMod val="50000"/>
                </a:schemeClr>
              </a:solidFill>
            </a:endParaRP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r>
              <a:rPr lang="nl-NL" sz="1100" dirty="0">
                <a:solidFill>
                  <a:schemeClr val="bg1">
                    <a:lumMod val="50000"/>
                  </a:schemeClr>
                </a:solidFill>
              </a:rPr>
              <a:t>.</a:t>
            </a:r>
          </a:p>
          <a:p>
            <a:pPr marL="228600" indent="-228600">
              <a:buFont typeface="+mj-lt"/>
              <a:buAutoNum type="arabicPeriod"/>
            </a:pPr>
            <a:endParaRPr lang="nl-NL" sz="1100" dirty="0">
              <a:solidFill>
                <a:schemeClr val="tx1"/>
              </a:solidFill>
            </a:endParaRPr>
          </a:p>
        </p:txBody>
      </p:sp>
      <p:graphicFrame>
        <p:nvGraphicFramePr>
          <p:cNvPr id="23" name="Tabel 36">
            <a:extLst>
              <a:ext uri="{FF2B5EF4-FFF2-40B4-BE49-F238E27FC236}">
                <a16:creationId xmlns:a16="http://schemas.microsoft.com/office/drawing/2014/main" id="{34FFF457-5E2A-468B-8E1C-1724B944F6AF}"/>
              </a:ext>
            </a:extLst>
          </p:cNvPr>
          <p:cNvGraphicFramePr>
            <a:graphicFrameLocks noGrp="1"/>
          </p:cNvGraphicFramePr>
          <p:nvPr>
            <p:extLst>
              <p:ext uri="{D42A27DB-BD31-4B8C-83A1-F6EECF244321}">
                <p14:modId xmlns:p14="http://schemas.microsoft.com/office/powerpoint/2010/main" val="1973261041"/>
              </p:ext>
            </p:extLst>
          </p:nvPr>
        </p:nvGraphicFramePr>
        <p:xfrm>
          <a:off x="17812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A</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91190678"/>
                  </a:ext>
                </a:extLst>
              </a:tr>
            </a:tbl>
          </a:graphicData>
        </a:graphic>
      </p:graphicFrame>
      <p:graphicFrame>
        <p:nvGraphicFramePr>
          <p:cNvPr id="24" name="Tabel 36">
            <a:extLst>
              <a:ext uri="{FF2B5EF4-FFF2-40B4-BE49-F238E27FC236}">
                <a16:creationId xmlns:a16="http://schemas.microsoft.com/office/drawing/2014/main" id="{CDB1B7B2-9DD6-4F58-B80E-EF4E303EDB09}"/>
              </a:ext>
            </a:extLst>
          </p:cNvPr>
          <p:cNvGraphicFramePr>
            <a:graphicFrameLocks noGrp="1"/>
          </p:cNvGraphicFramePr>
          <p:nvPr>
            <p:extLst>
              <p:ext uri="{D42A27DB-BD31-4B8C-83A1-F6EECF244321}">
                <p14:modId xmlns:p14="http://schemas.microsoft.com/office/powerpoint/2010/main" val="4137671296"/>
              </p:ext>
            </p:extLst>
          </p:nvPr>
        </p:nvGraphicFramePr>
        <p:xfrm>
          <a:off x="1981525"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B</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91190678"/>
                  </a:ext>
                </a:extLst>
              </a:tr>
            </a:tbl>
          </a:graphicData>
        </a:graphic>
      </p:graphicFrame>
      <p:graphicFrame>
        <p:nvGraphicFramePr>
          <p:cNvPr id="25" name="Tabel 36">
            <a:extLst>
              <a:ext uri="{FF2B5EF4-FFF2-40B4-BE49-F238E27FC236}">
                <a16:creationId xmlns:a16="http://schemas.microsoft.com/office/drawing/2014/main" id="{0B2A904C-DD77-4C53-8A48-937471CE8CC8}"/>
              </a:ext>
            </a:extLst>
          </p:cNvPr>
          <p:cNvGraphicFramePr>
            <a:graphicFrameLocks noGrp="1"/>
          </p:cNvGraphicFramePr>
          <p:nvPr>
            <p:extLst>
              <p:ext uri="{D42A27DB-BD31-4B8C-83A1-F6EECF244321}">
                <p14:modId xmlns:p14="http://schemas.microsoft.com/office/powerpoint/2010/main" val="2377428611"/>
              </p:ext>
            </p:extLst>
          </p:nvPr>
        </p:nvGraphicFramePr>
        <p:xfrm>
          <a:off x="3660609"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C</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91190678"/>
                  </a:ext>
                </a:extLst>
              </a:tr>
            </a:tbl>
          </a:graphicData>
        </a:graphic>
      </p:graphicFrame>
      <p:graphicFrame>
        <p:nvGraphicFramePr>
          <p:cNvPr id="27" name="Tabel 36">
            <a:extLst>
              <a:ext uri="{FF2B5EF4-FFF2-40B4-BE49-F238E27FC236}">
                <a16:creationId xmlns:a16="http://schemas.microsoft.com/office/drawing/2014/main" id="{BF9ECBDC-6CB3-4A34-91B2-EAC97B5DCF5C}"/>
              </a:ext>
            </a:extLst>
          </p:cNvPr>
          <p:cNvGraphicFramePr>
            <a:graphicFrameLocks noGrp="1"/>
          </p:cNvGraphicFramePr>
          <p:nvPr>
            <p:extLst>
              <p:ext uri="{D42A27DB-BD31-4B8C-83A1-F6EECF244321}">
                <p14:modId xmlns:p14="http://schemas.microsoft.com/office/powerpoint/2010/main" val="2720359788"/>
              </p:ext>
            </p:extLst>
          </p:nvPr>
        </p:nvGraphicFramePr>
        <p:xfrm>
          <a:off x="533511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D</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91190678"/>
                  </a:ext>
                </a:extLst>
              </a:tr>
            </a:tbl>
          </a:graphicData>
        </a:graphic>
      </p:graphicFrame>
      <p:graphicFrame>
        <p:nvGraphicFramePr>
          <p:cNvPr id="28" name="Tabel 36">
            <a:extLst>
              <a:ext uri="{FF2B5EF4-FFF2-40B4-BE49-F238E27FC236}">
                <a16:creationId xmlns:a16="http://schemas.microsoft.com/office/drawing/2014/main" id="{00821BFE-A815-4A86-8D01-17DC16465D5F}"/>
              </a:ext>
            </a:extLst>
          </p:cNvPr>
          <p:cNvGraphicFramePr>
            <a:graphicFrameLocks noGrp="1"/>
          </p:cNvGraphicFramePr>
          <p:nvPr>
            <p:extLst>
              <p:ext uri="{D42A27DB-BD31-4B8C-83A1-F6EECF244321}">
                <p14:modId xmlns:p14="http://schemas.microsoft.com/office/powerpoint/2010/main" val="1279121419"/>
              </p:ext>
            </p:extLst>
          </p:nvPr>
        </p:nvGraphicFramePr>
        <p:xfrm>
          <a:off x="7031711"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E</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91190678"/>
                  </a:ext>
                </a:extLst>
              </a:tr>
            </a:tbl>
          </a:graphicData>
        </a:graphic>
      </p:graphicFrame>
      <p:graphicFrame>
        <p:nvGraphicFramePr>
          <p:cNvPr id="29" name="Tabel 36">
            <a:extLst>
              <a:ext uri="{FF2B5EF4-FFF2-40B4-BE49-F238E27FC236}">
                <a16:creationId xmlns:a16="http://schemas.microsoft.com/office/drawing/2014/main" id="{682DEDFE-377C-4A20-B3C9-451564204831}"/>
              </a:ext>
            </a:extLst>
          </p:cNvPr>
          <p:cNvGraphicFramePr>
            <a:graphicFrameLocks noGrp="1"/>
          </p:cNvGraphicFramePr>
          <p:nvPr>
            <p:extLst>
              <p:ext uri="{D42A27DB-BD31-4B8C-83A1-F6EECF244321}">
                <p14:modId xmlns:p14="http://schemas.microsoft.com/office/powerpoint/2010/main" val="3592635174"/>
              </p:ext>
            </p:extLst>
          </p:nvPr>
        </p:nvGraphicFramePr>
        <p:xfrm>
          <a:off x="8738367"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F</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91190678"/>
                  </a:ext>
                </a:extLst>
              </a:tr>
            </a:tbl>
          </a:graphicData>
        </a:graphic>
      </p:graphicFrame>
      <p:graphicFrame>
        <p:nvGraphicFramePr>
          <p:cNvPr id="30" name="Tabel 36">
            <a:extLst>
              <a:ext uri="{FF2B5EF4-FFF2-40B4-BE49-F238E27FC236}">
                <a16:creationId xmlns:a16="http://schemas.microsoft.com/office/drawing/2014/main" id="{ECBAD9FD-712E-4569-A492-8D94472151C8}"/>
              </a:ext>
            </a:extLst>
          </p:cNvPr>
          <p:cNvGraphicFramePr>
            <a:graphicFrameLocks noGrp="1"/>
          </p:cNvGraphicFramePr>
          <p:nvPr>
            <p:extLst>
              <p:ext uri="{D42A27DB-BD31-4B8C-83A1-F6EECF244321}">
                <p14:modId xmlns:p14="http://schemas.microsoft.com/office/powerpoint/2010/main" val="3238595439"/>
              </p:ext>
            </p:extLst>
          </p:nvPr>
        </p:nvGraphicFramePr>
        <p:xfrm>
          <a:off x="10466063" y="41745"/>
          <a:ext cx="1414130" cy="115824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1200" b="1" i="1" dirty="0">
                          <a:solidFill>
                            <a:schemeClr val="bg1">
                              <a:lumMod val="50000"/>
                            </a:schemeClr>
                          </a:solidFill>
                        </a:rPr>
                        <a:t>Verbeterthema G</a:t>
                      </a:r>
                    </a:p>
                    <a:p>
                      <a:r>
                        <a:rPr lang="nl-NL" sz="1100" i="1" dirty="0"/>
                        <a:t>.</a:t>
                      </a:r>
                    </a:p>
                    <a:p>
                      <a:endParaRPr lang="nl-NL" sz="1100" i="1" dirty="0"/>
                    </a:p>
                    <a:p>
                      <a:endParaRPr lang="nl-NL"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91190678"/>
                  </a:ext>
                </a:extLst>
              </a:tr>
            </a:tbl>
          </a:graphicData>
        </a:graphic>
      </p:graphicFrame>
    </p:spTree>
    <p:extLst>
      <p:ext uri="{BB962C8B-B14F-4D97-AF65-F5344CB8AC3E}">
        <p14:creationId xmlns:p14="http://schemas.microsoft.com/office/powerpoint/2010/main" val="556872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Tabel 36">
            <a:extLst>
              <a:ext uri="{FF2B5EF4-FFF2-40B4-BE49-F238E27FC236}">
                <a16:creationId xmlns:a16="http://schemas.microsoft.com/office/drawing/2014/main" id="{348C166C-F8FA-45CC-808A-AA84AFC3938F}"/>
              </a:ext>
            </a:extLst>
          </p:cNvPr>
          <p:cNvGraphicFramePr>
            <a:graphicFrameLocks noGrp="1"/>
          </p:cNvGraphicFramePr>
          <p:nvPr>
            <p:extLst>
              <p:ext uri="{D42A27DB-BD31-4B8C-83A1-F6EECF244321}">
                <p14:modId xmlns:p14="http://schemas.microsoft.com/office/powerpoint/2010/main" val="4239503247"/>
              </p:ext>
            </p:extLst>
          </p:nvPr>
        </p:nvGraphicFramePr>
        <p:xfrm>
          <a:off x="0" y="684619"/>
          <a:ext cx="1414130" cy="146812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800" i="1" dirty="0">
                        <a:solidFill>
                          <a:schemeClr val="bg1">
                            <a:lumMod val="50000"/>
                          </a:schemeClr>
                        </a:solidFill>
                      </a:endParaRPr>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42" name="Tabel 36">
            <a:extLst>
              <a:ext uri="{FF2B5EF4-FFF2-40B4-BE49-F238E27FC236}">
                <a16:creationId xmlns:a16="http://schemas.microsoft.com/office/drawing/2014/main" id="{0641A04A-F5F8-49ED-B062-FCEA197D9200}"/>
              </a:ext>
            </a:extLst>
          </p:cNvPr>
          <p:cNvGraphicFramePr>
            <a:graphicFrameLocks noGrp="1"/>
          </p:cNvGraphicFramePr>
          <p:nvPr>
            <p:extLst>
              <p:ext uri="{D42A27DB-BD31-4B8C-83A1-F6EECF244321}">
                <p14:modId xmlns:p14="http://schemas.microsoft.com/office/powerpoint/2010/main" val="3861695479"/>
              </p:ext>
            </p:extLst>
          </p:nvPr>
        </p:nvGraphicFramePr>
        <p:xfrm>
          <a:off x="7684300" y="68461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43" name="Tabel 36">
            <a:extLst>
              <a:ext uri="{FF2B5EF4-FFF2-40B4-BE49-F238E27FC236}">
                <a16:creationId xmlns:a16="http://schemas.microsoft.com/office/drawing/2014/main" id="{FA20C7CF-0375-4D9B-A5E9-D147331F1FA2}"/>
              </a:ext>
            </a:extLst>
          </p:cNvPr>
          <p:cNvGraphicFramePr>
            <a:graphicFrameLocks noGrp="1"/>
          </p:cNvGraphicFramePr>
          <p:nvPr>
            <p:extLst>
              <p:ext uri="{D42A27DB-BD31-4B8C-83A1-F6EECF244321}">
                <p14:modId xmlns:p14="http://schemas.microsoft.com/office/powerpoint/2010/main" val="4129567137"/>
              </p:ext>
            </p:extLst>
          </p:nvPr>
        </p:nvGraphicFramePr>
        <p:xfrm>
          <a:off x="1536860" y="68461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44" name="Tabel 36">
            <a:extLst>
              <a:ext uri="{FF2B5EF4-FFF2-40B4-BE49-F238E27FC236}">
                <a16:creationId xmlns:a16="http://schemas.microsoft.com/office/drawing/2014/main" id="{B49827B4-7C0B-4961-AE9F-ED8553BB7257}"/>
              </a:ext>
            </a:extLst>
          </p:cNvPr>
          <p:cNvGraphicFramePr>
            <a:graphicFrameLocks noGrp="1"/>
          </p:cNvGraphicFramePr>
          <p:nvPr>
            <p:extLst>
              <p:ext uri="{D42A27DB-BD31-4B8C-83A1-F6EECF244321}">
                <p14:modId xmlns:p14="http://schemas.microsoft.com/office/powerpoint/2010/main" val="1611532533"/>
              </p:ext>
            </p:extLst>
          </p:nvPr>
        </p:nvGraphicFramePr>
        <p:xfrm>
          <a:off x="3073720" y="68461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45" name="Tabel 36">
            <a:extLst>
              <a:ext uri="{FF2B5EF4-FFF2-40B4-BE49-F238E27FC236}">
                <a16:creationId xmlns:a16="http://schemas.microsoft.com/office/drawing/2014/main" id="{AE94034F-88D4-4BC8-9F72-D2890518C1A8}"/>
              </a:ext>
            </a:extLst>
          </p:cNvPr>
          <p:cNvGraphicFramePr>
            <a:graphicFrameLocks noGrp="1"/>
          </p:cNvGraphicFramePr>
          <p:nvPr>
            <p:extLst>
              <p:ext uri="{D42A27DB-BD31-4B8C-83A1-F6EECF244321}">
                <p14:modId xmlns:p14="http://schemas.microsoft.com/office/powerpoint/2010/main" val="1993041936"/>
              </p:ext>
            </p:extLst>
          </p:nvPr>
        </p:nvGraphicFramePr>
        <p:xfrm>
          <a:off x="4610580" y="68461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46" name="Tabel 36">
            <a:extLst>
              <a:ext uri="{FF2B5EF4-FFF2-40B4-BE49-F238E27FC236}">
                <a16:creationId xmlns:a16="http://schemas.microsoft.com/office/drawing/2014/main" id="{BFEF83EE-D2EE-46DD-8D11-E6986366111D}"/>
              </a:ext>
            </a:extLst>
          </p:cNvPr>
          <p:cNvGraphicFramePr>
            <a:graphicFrameLocks noGrp="1"/>
          </p:cNvGraphicFramePr>
          <p:nvPr>
            <p:extLst>
              <p:ext uri="{D42A27DB-BD31-4B8C-83A1-F6EECF244321}">
                <p14:modId xmlns:p14="http://schemas.microsoft.com/office/powerpoint/2010/main" val="1442568181"/>
              </p:ext>
            </p:extLst>
          </p:nvPr>
        </p:nvGraphicFramePr>
        <p:xfrm>
          <a:off x="6147440" y="68461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47" name="Tabel 36">
            <a:extLst>
              <a:ext uri="{FF2B5EF4-FFF2-40B4-BE49-F238E27FC236}">
                <a16:creationId xmlns:a16="http://schemas.microsoft.com/office/drawing/2014/main" id="{0EDD78DC-2B2A-4A12-9C6C-D171E4E7D6EF}"/>
              </a:ext>
            </a:extLst>
          </p:cNvPr>
          <p:cNvGraphicFramePr>
            <a:graphicFrameLocks noGrp="1"/>
          </p:cNvGraphicFramePr>
          <p:nvPr>
            <p:extLst>
              <p:ext uri="{D42A27DB-BD31-4B8C-83A1-F6EECF244321}">
                <p14:modId xmlns:p14="http://schemas.microsoft.com/office/powerpoint/2010/main" val="560758763"/>
              </p:ext>
            </p:extLst>
          </p:nvPr>
        </p:nvGraphicFramePr>
        <p:xfrm>
          <a:off x="0" y="2400005"/>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48" name="Tabel 36">
            <a:extLst>
              <a:ext uri="{FF2B5EF4-FFF2-40B4-BE49-F238E27FC236}">
                <a16:creationId xmlns:a16="http://schemas.microsoft.com/office/drawing/2014/main" id="{E3393EA9-3874-4894-9CCA-3A2E28BF866F}"/>
              </a:ext>
            </a:extLst>
          </p:cNvPr>
          <p:cNvGraphicFramePr>
            <a:graphicFrameLocks noGrp="1"/>
          </p:cNvGraphicFramePr>
          <p:nvPr>
            <p:extLst>
              <p:ext uri="{D42A27DB-BD31-4B8C-83A1-F6EECF244321}">
                <p14:modId xmlns:p14="http://schemas.microsoft.com/office/powerpoint/2010/main" val="2897072341"/>
              </p:ext>
            </p:extLst>
          </p:nvPr>
        </p:nvGraphicFramePr>
        <p:xfrm>
          <a:off x="7684300" y="2400005"/>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49" name="Tabel 36">
            <a:extLst>
              <a:ext uri="{FF2B5EF4-FFF2-40B4-BE49-F238E27FC236}">
                <a16:creationId xmlns:a16="http://schemas.microsoft.com/office/drawing/2014/main" id="{9ACFF152-C4DE-433B-9718-CB91CB2259FF}"/>
              </a:ext>
            </a:extLst>
          </p:cNvPr>
          <p:cNvGraphicFramePr>
            <a:graphicFrameLocks noGrp="1"/>
          </p:cNvGraphicFramePr>
          <p:nvPr>
            <p:extLst>
              <p:ext uri="{D42A27DB-BD31-4B8C-83A1-F6EECF244321}">
                <p14:modId xmlns:p14="http://schemas.microsoft.com/office/powerpoint/2010/main" val="3298455561"/>
              </p:ext>
            </p:extLst>
          </p:nvPr>
        </p:nvGraphicFramePr>
        <p:xfrm>
          <a:off x="1536860" y="2400005"/>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50" name="Tabel 36">
            <a:extLst>
              <a:ext uri="{FF2B5EF4-FFF2-40B4-BE49-F238E27FC236}">
                <a16:creationId xmlns:a16="http://schemas.microsoft.com/office/drawing/2014/main" id="{EAA64BD6-11BB-47EE-9F11-B11EC2CDEBE1}"/>
              </a:ext>
            </a:extLst>
          </p:cNvPr>
          <p:cNvGraphicFramePr>
            <a:graphicFrameLocks noGrp="1"/>
          </p:cNvGraphicFramePr>
          <p:nvPr>
            <p:extLst>
              <p:ext uri="{D42A27DB-BD31-4B8C-83A1-F6EECF244321}">
                <p14:modId xmlns:p14="http://schemas.microsoft.com/office/powerpoint/2010/main" val="1896025293"/>
              </p:ext>
            </p:extLst>
          </p:nvPr>
        </p:nvGraphicFramePr>
        <p:xfrm>
          <a:off x="3073720" y="2400005"/>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51" name="Tabel 36">
            <a:extLst>
              <a:ext uri="{FF2B5EF4-FFF2-40B4-BE49-F238E27FC236}">
                <a16:creationId xmlns:a16="http://schemas.microsoft.com/office/drawing/2014/main" id="{96A2D54B-D6F5-4C4A-BFC4-E9E8C9719F0A}"/>
              </a:ext>
            </a:extLst>
          </p:cNvPr>
          <p:cNvGraphicFramePr>
            <a:graphicFrameLocks noGrp="1"/>
          </p:cNvGraphicFramePr>
          <p:nvPr>
            <p:extLst>
              <p:ext uri="{D42A27DB-BD31-4B8C-83A1-F6EECF244321}">
                <p14:modId xmlns:p14="http://schemas.microsoft.com/office/powerpoint/2010/main" val="2597188889"/>
              </p:ext>
            </p:extLst>
          </p:nvPr>
        </p:nvGraphicFramePr>
        <p:xfrm>
          <a:off x="4610580" y="2400005"/>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52" name="Tabel 36">
            <a:extLst>
              <a:ext uri="{FF2B5EF4-FFF2-40B4-BE49-F238E27FC236}">
                <a16:creationId xmlns:a16="http://schemas.microsoft.com/office/drawing/2014/main" id="{F00ED28C-3828-4C7C-97D1-A95BC3DDF96C}"/>
              </a:ext>
            </a:extLst>
          </p:cNvPr>
          <p:cNvGraphicFramePr>
            <a:graphicFrameLocks noGrp="1"/>
          </p:cNvGraphicFramePr>
          <p:nvPr>
            <p:extLst>
              <p:ext uri="{D42A27DB-BD31-4B8C-83A1-F6EECF244321}">
                <p14:modId xmlns:p14="http://schemas.microsoft.com/office/powerpoint/2010/main" val="724240070"/>
              </p:ext>
            </p:extLst>
          </p:nvPr>
        </p:nvGraphicFramePr>
        <p:xfrm>
          <a:off x="6147440" y="2400005"/>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53" name="Tabel 36">
            <a:extLst>
              <a:ext uri="{FF2B5EF4-FFF2-40B4-BE49-F238E27FC236}">
                <a16:creationId xmlns:a16="http://schemas.microsoft.com/office/drawing/2014/main" id="{EE16B097-23CA-4D68-B4D8-E1FD4EEA8218}"/>
              </a:ext>
            </a:extLst>
          </p:cNvPr>
          <p:cNvGraphicFramePr>
            <a:graphicFrameLocks noGrp="1"/>
          </p:cNvGraphicFramePr>
          <p:nvPr>
            <p:extLst>
              <p:ext uri="{D42A27DB-BD31-4B8C-83A1-F6EECF244321}">
                <p14:modId xmlns:p14="http://schemas.microsoft.com/office/powerpoint/2010/main" val="1848102113"/>
              </p:ext>
            </p:extLst>
          </p:nvPr>
        </p:nvGraphicFramePr>
        <p:xfrm>
          <a:off x="0" y="411539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54" name="Tabel 36">
            <a:extLst>
              <a:ext uri="{FF2B5EF4-FFF2-40B4-BE49-F238E27FC236}">
                <a16:creationId xmlns:a16="http://schemas.microsoft.com/office/drawing/2014/main" id="{73BF448F-B866-4A46-ADB2-98BF4A6A6D35}"/>
              </a:ext>
            </a:extLst>
          </p:cNvPr>
          <p:cNvGraphicFramePr>
            <a:graphicFrameLocks noGrp="1"/>
          </p:cNvGraphicFramePr>
          <p:nvPr>
            <p:extLst>
              <p:ext uri="{D42A27DB-BD31-4B8C-83A1-F6EECF244321}">
                <p14:modId xmlns:p14="http://schemas.microsoft.com/office/powerpoint/2010/main" val="4197873798"/>
              </p:ext>
            </p:extLst>
          </p:nvPr>
        </p:nvGraphicFramePr>
        <p:xfrm>
          <a:off x="7684300" y="411539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55" name="Tabel 36">
            <a:extLst>
              <a:ext uri="{FF2B5EF4-FFF2-40B4-BE49-F238E27FC236}">
                <a16:creationId xmlns:a16="http://schemas.microsoft.com/office/drawing/2014/main" id="{CE7F0D77-1E0C-46BB-9F63-B9D4C40F7428}"/>
              </a:ext>
            </a:extLst>
          </p:cNvPr>
          <p:cNvGraphicFramePr>
            <a:graphicFrameLocks noGrp="1"/>
          </p:cNvGraphicFramePr>
          <p:nvPr>
            <p:extLst>
              <p:ext uri="{D42A27DB-BD31-4B8C-83A1-F6EECF244321}">
                <p14:modId xmlns:p14="http://schemas.microsoft.com/office/powerpoint/2010/main" val="2191712532"/>
              </p:ext>
            </p:extLst>
          </p:nvPr>
        </p:nvGraphicFramePr>
        <p:xfrm>
          <a:off x="1536860" y="411539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56" name="Tabel 36">
            <a:extLst>
              <a:ext uri="{FF2B5EF4-FFF2-40B4-BE49-F238E27FC236}">
                <a16:creationId xmlns:a16="http://schemas.microsoft.com/office/drawing/2014/main" id="{1566623A-AA35-4B27-8855-AF4313B16189}"/>
              </a:ext>
            </a:extLst>
          </p:cNvPr>
          <p:cNvGraphicFramePr>
            <a:graphicFrameLocks noGrp="1"/>
          </p:cNvGraphicFramePr>
          <p:nvPr>
            <p:extLst>
              <p:ext uri="{D42A27DB-BD31-4B8C-83A1-F6EECF244321}">
                <p14:modId xmlns:p14="http://schemas.microsoft.com/office/powerpoint/2010/main" val="2095945214"/>
              </p:ext>
            </p:extLst>
          </p:nvPr>
        </p:nvGraphicFramePr>
        <p:xfrm>
          <a:off x="3073720" y="411539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57" name="Tabel 36">
            <a:extLst>
              <a:ext uri="{FF2B5EF4-FFF2-40B4-BE49-F238E27FC236}">
                <a16:creationId xmlns:a16="http://schemas.microsoft.com/office/drawing/2014/main" id="{1F5839B6-8916-4E4B-8712-E06D0E5C8A26}"/>
              </a:ext>
            </a:extLst>
          </p:cNvPr>
          <p:cNvGraphicFramePr>
            <a:graphicFrameLocks noGrp="1"/>
          </p:cNvGraphicFramePr>
          <p:nvPr>
            <p:extLst>
              <p:ext uri="{D42A27DB-BD31-4B8C-83A1-F6EECF244321}">
                <p14:modId xmlns:p14="http://schemas.microsoft.com/office/powerpoint/2010/main" val="2703963206"/>
              </p:ext>
            </p:extLst>
          </p:nvPr>
        </p:nvGraphicFramePr>
        <p:xfrm>
          <a:off x="4610580" y="411539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58" name="Tabel 36">
            <a:extLst>
              <a:ext uri="{FF2B5EF4-FFF2-40B4-BE49-F238E27FC236}">
                <a16:creationId xmlns:a16="http://schemas.microsoft.com/office/drawing/2014/main" id="{DE324E06-20F1-424F-90DA-95DCAED47BD8}"/>
              </a:ext>
            </a:extLst>
          </p:cNvPr>
          <p:cNvGraphicFramePr>
            <a:graphicFrameLocks noGrp="1"/>
          </p:cNvGraphicFramePr>
          <p:nvPr>
            <p:extLst>
              <p:ext uri="{D42A27DB-BD31-4B8C-83A1-F6EECF244321}">
                <p14:modId xmlns:p14="http://schemas.microsoft.com/office/powerpoint/2010/main" val="4291204657"/>
              </p:ext>
            </p:extLst>
          </p:nvPr>
        </p:nvGraphicFramePr>
        <p:xfrm>
          <a:off x="6147440" y="411539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sp>
        <p:nvSpPr>
          <p:cNvPr id="2" name="Tekstvak 1">
            <a:extLst>
              <a:ext uri="{FF2B5EF4-FFF2-40B4-BE49-F238E27FC236}">
                <a16:creationId xmlns:a16="http://schemas.microsoft.com/office/drawing/2014/main" id="{47715778-9BF5-4DCA-B7C7-DEC5BA628D23}"/>
              </a:ext>
            </a:extLst>
          </p:cNvPr>
          <p:cNvSpPr txBox="1"/>
          <p:nvPr/>
        </p:nvSpPr>
        <p:spPr>
          <a:xfrm>
            <a:off x="163016" y="88814"/>
            <a:ext cx="1518493" cy="461665"/>
          </a:xfrm>
          <a:prstGeom prst="rect">
            <a:avLst/>
          </a:prstGeom>
          <a:noFill/>
        </p:spPr>
        <p:txBody>
          <a:bodyPr wrap="none" rtlCol="0">
            <a:spAutoFit/>
          </a:bodyPr>
          <a:lstStyle/>
          <a:p>
            <a:r>
              <a:rPr lang="nl-NL" sz="2400" dirty="0" err="1"/>
              <a:t>Subteam</a:t>
            </a:r>
            <a:r>
              <a:rPr lang="nl-NL" sz="2400" dirty="0"/>
              <a:t> 4</a:t>
            </a:r>
          </a:p>
        </p:txBody>
      </p:sp>
      <p:graphicFrame>
        <p:nvGraphicFramePr>
          <p:cNvPr id="22" name="Tabel 36">
            <a:extLst>
              <a:ext uri="{FF2B5EF4-FFF2-40B4-BE49-F238E27FC236}">
                <a16:creationId xmlns:a16="http://schemas.microsoft.com/office/drawing/2014/main" id="{A1EF4C75-8054-4AF9-991A-0713DA78B09F}"/>
              </a:ext>
            </a:extLst>
          </p:cNvPr>
          <p:cNvGraphicFramePr>
            <a:graphicFrameLocks noGrp="1"/>
          </p:cNvGraphicFramePr>
          <p:nvPr>
            <p:extLst>
              <p:ext uri="{D42A27DB-BD31-4B8C-83A1-F6EECF244321}">
                <p14:modId xmlns:p14="http://schemas.microsoft.com/office/powerpoint/2010/main" val="3253520865"/>
              </p:ext>
            </p:extLst>
          </p:nvPr>
        </p:nvGraphicFramePr>
        <p:xfrm>
          <a:off x="10758020" y="68461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23" name="Tabel 36">
            <a:extLst>
              <a:ext uri="{FF2B5EF4-FFF2-40B4-BE49-F238E27FC236}">
                <a16:creationId xmlns:a16="http://schemas.microsoft.com/office/drawing/2014/main" id="{9153E581-7222-423D-8297-25B6269D8496}"/>
              </a:ext>
            </a:extLst>
          </p:cNvPr>
          <p:cNvGraphicFramePr>
            <a:graphicFrameLocks noGrp="1"/>
          </p:cNvGraphicFramePr>
          <p:nvPr>
            <p:extLst>
              <p:ext uri="{D42A27DB-BD31-4B8C-83A1-F6EECF244321}">
                <p14:modId xmlns:p14="http://schemas.microsoft.com/office/powerpoint/2010/main" val="1706368537"/>
              </p:ext>
            </p:extLst>
          </p:nvPr>
        </p:nvGraphicFramePr>
        <p:xfrm>
          <a:off x="9221160" y="684619"/>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24" name="Tabel 36">
            <a:extLst>
              <a:ext uri="{FF2B5EF4-FFF2-40B4-BE49-F238E27FC236}">
                <a16:creationId xmlns:a16="http://schemas.microsoft.com/office/drawing/2014/main" id="{57D6ABD9-7931-478A-9E2B-95120D45871E}"/>
              </a:ext>
            </a:extLst>
          </p:cNvPr>
          <p:cNvGraphicFramePr>
            <a:graphicFrameLocks noGrp="1"/>
          </p:cNvGraphicFramePr>
          <p:nvPr>
            <p:extLst>
              <p:ext uri="{D42A27DB-BD31-4B8C-83A1-F6EECF244321}">
                <p14:modId xmlns:p14="http://schemas.microsoft.com/office/powerpoint/2010/main" val="2369053166"/>
              </p:ext>
            </p:extLst>
          </p:nvPr>
        </p:nvGraphicFramePr>
        <p:xfrm>
          <a:off x="10758020" y="2400005"/>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25" name="Tabel 36">
            <a:extLst>
              <a:ext uri="{FF2B5EF4-FFF2-40B4-BE49-F238E27FC236}">
                <a16:creationId xmlns:a16="http://schemas.microsoft.com/office/drawing/2014/main" id="{56BE097B-8D60-4EC4-B231-AD96359D968B}"/>
              </a:ext>
            </a:extLst>
          </p:cNvPr>
          <p:cNvGraphicFramePr>
            <a:graphicFrameLocks noGrp="1"/>
          </p:cNvGraphicFramePr>
          <p:nvPr>
            <p:extLst>
              <p:ext uri="{D42A27DB-BD31-4B8C-83A1-F6EECF244321}">
                <p14:modId xmlns:p14="http://schemas.microsoft.com/office/powerpoint/2010/main" val="1852880305"/>
              </p:ext>
            </p:extLst>
          </p:nvPr>
        </p:nvGraphicFramePr>
        <p:xfrm>
          <a:off x="9221160" y="2400005"/>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26" name="Tabel 36">
            <a:extLst>
              <a:ext uri="{FF2B5EF4-FFF2-40B4-BE49-F238E27FC236}">
                <a16:creationId xmlns:a16="http://schemas.microsoft.com/office/drawing/2014/main" id="{EA8DB787-3141-42B4-90EF-8A9E4D315DE9}"/>
              </a:ext>
            </a:extLst>
          </p:cNvPr>
          <p:cNvGraphicFramePr>
            <a:graphicFrameLocks noGrp="1"/>
          </p:cNvGraphicFramePr>
          <p:nvPr>
            <p:extLst>
              <p:ext uri="{D42A27DB-BD31-4B8C-83A1-F6EECF244321}">
                <p14:modId xmlns:p14="http://schemas.microsoft.com/office/powerpoint/2010/main" val="3235366604"/>
              </p:ext>
            </p:extLst>
          </p:nvPr>
        </p:nvGraphicFramePr>
        <p:xfrm>
          <a:off x="10758020" y="411539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graphicFrame>
        <p:nvGraphicFramePr>
          <p:cNvPr id="27" name="Tabel 36">
            <a:extLst>
              <a:ext uri="{FF2B5EF4-FFF2-40B4-BE49-F238E27FC236}">
                <a16:creationId xmlns:a16="http://schemas.microsoft.com/office/drawing/2014/main" id="{B3C03605-7678-47F8-A61D-8F3B8C5BE248}"/>
              </a:ext>
            </a:extLst>
          </p:cNvPr>
          <p:cNvGraphicFramePr>
            <a:graphicFrameLocks noGrp="1"/>
          </p:cNvGraphicFramePr>
          <p:nvPr>
            <p:extLst>
              <p:ext uri="{D42A27DB-BD31-4B8C-83A1-F6EECF244321}">
                <p14:modId xmlns:p14="http://schemas.microsoft.com/office/powerpoint/2010/main" val="1737313170"/>
              </p:ext>
            </p:extLst>
          </p:nvPr>
        </p:nvGraphicFramePr>
        <p:xfrm>
          <a:off x="9221160" y="4115391"/>
          <a:ext cx="1414130" cy="1478280"/>
        </p:xfrm>
        <a:graphic>
          <a:graphicData uri="http://schemas.openxmlformats.org/drawingml/2006/table">
            <a:tbl>
              <a:tblPr firstRow="1" bandRow="1">
                <a:tableStyleId>{5940675A-B579-460E-94D1-54222C63F5DA}</a:tableStyleId>
              </a:tblPr>
              <a:tblGrid>
                <a:gridCol w="1414130">
                  <a:extLst>
                    <a:ext uri="{9D8B030D-6E8A-4147-A177-3AD203B41FA5}">
                      <a16:colId xmlns:a16="http://schemas.microsoft.com/office/drawing/2014/main" val="3153744062"/>
                    </a:ext>
                  </a:extLst>
                </a:gridCol>
              </a:tblGrid>
              <a:tr h="370840">
                <a:tc>
                  <a:txBody>
                    <a:bodyPr/>
                    <a:lstStyle/>
                    <a:p>
                      <a:r>
                        <a:rPr lang="nl-NL" sz="800" i="1" dirty="0">
                          <a:solidFill>
                            <a:schemeClr val="bg1">
                              <a:lumMod val="50000"/>
                            </a:schemeClr>
                          </a:solidFill>
                        </a:rPr>
                        <a:t>Verbeteridee</a:t>
                      </a:r>
                    </a:p>
                    <a:p>
                      <a:r>
                        <a:rPr lang="nl-NL" sz="1100" i="1" dirty="0"/>
                        <a:t>.</a:t>
                      </a:r>
                    </a:p>
                    <a:p>
                      <a:endParaRPr lang="nl-NL" sz="1100" i="1" dirty="0"/>
                    </a:p>
                    <a:p>
                      <a:endParaRPr lang="nl-NL" sz="1100" i="1" dirty="0"/>
                    </a:p>
                  </a:txBody>
                  <a:tcPr>
                    <a:solidFill>
                      <a:srgbClr val="FFC000"/>
                    </a:solidFill>
                  </a:tcPr>
                </a:tc>
                <a:extLst>
                  <a:ext uri="{0D108BD9-81ED-4DB2-BD59-A6C34878D82A}">
                    <a16:rowId xmlns:a16="http://schemas.microsoft.com/office/drawing/2014/main" val="3843878669"/>
                  </a:ext>
                </a:extLst>
              </a:tr>
              <a:tr h="370840">
                <a:tc>
                  <a:txBody>
                    <a:bodyPr/>
                    <a:lstStyle/>
                    <a:p>
                      <a:r>
                        <a:rPr lang="nl-NL" sz="800" i="1" dirty="0">
                          <a:solidFill>
                            <a:schemeClr val="bg1">
                              <a:lumMod val="50000"/>
                            </a:schemeClr>
                          </a:solidFill>
                        </a:rPr>
                        <a:t>Impact/haalbaarheid</a:t>
                      </a:r>
                    </a:p>
                    <a:p>
                      <a:endParaRPr lang="nl-NL" sz="1100" dirty="0"/>
                    </a:p>
                  </a:txBody>
                  <a:tcPr>
                    <a:solidFill>
                      <a:srgbClr val="FFC000"/>
                    </a:solidFill>
                  </a:tcPr>
                </a:tc>
                <a:extLst>
                  <a:ext uri="{0D108BD9-81ED-4DB2-BD59-A6C34878D82A}">
                    <a16:rowId xmlns:a16="http://schemas.microsoft.com/office/drawing/2014/main" val="3891190678"/>
                  </a:ext>
                </a:extLst>
              </a:tr>
              <a:tr h="370840">
                <a:tc>
                  <a:txBody>
                    <a:bodyPr/>
                    <a:lstStyle/>
                    <a:p>
                      <a:r>
                        <a:rPr lang="nl-NL" sz="800" i="1" dirty="0">
                          <a:solidFill>
                            <a:schemeClr val="bg1">
                              <a:lumMod val="50000"/>
                            </a:schemeClr>
                          </a:solidFill>
                        </a:rPr>
                        <a:t>Je naam</a:t>
                      </a:r>
                    </a:p>
                    <a:p>
                      <a:r>
                        <a:rPr lang="nl-NL" sz="1100" i="1" dirty="0"/>
                        <a:t>.</a:t>
                      </a:r>
                    </a:p>
                  </a:txBody>
                  <a:tcPr>
                    <a:solidFill>
                      <a:srgbClr val="FFC000"/>
                    </a:solidFill>
                  </a:tcPr>
                </a:tc>
                <a:extLst>
                  <a:ext uri="{0D108BD9-81ED-4DB2-BD59-A6C34878D82A}">
                    <a16:rowId xmlns:a16="http://schemas.microsoft.com/office/drawing/2014/main" val="1417683973"/>
                  </a:ext>
                </a:extLst>
              </a:tr>
            </a:tbl>
          </a:graphicData>
        </a:graphic>
      </p:graphicFrame>
    </p:spTree>
    <p:extLst>
      <p:ext uri="{BB962C8B-B14F-4D97-AF65-F5344CB8AC3E}">
        <p14:creationId xmlns:p14="http://schemas.microsoft.com/office/powerpoint/2010/main" val="3058217862"/>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1467</TotalTime>
  <Words>2548</Words>
  <Application>Microsoft Office PowerPoint</Application>
  <PresentationFormat>Breedbeeld</PresentationFormat>
  <Paragraphs>981</Paragraphs>
  <Slides>14</Slides>
  <Notes>13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Bas Timmermans</dc:creator>
  <cp:lastModifiedBy>Majorie Weistra</cp:lastModifiedBy>
  <cp:revision>28</cp:revision>
  <dcterms:created xsi:type="dcterms:W3CDTF">2020-05-04T09:56:54Z</dcterms:created>
  <dcterms:modified xsi:type="dcterms:W3CDTF">2020-05-13T13:42:18Z</dcterms:modified>
</cp:coreProperties>
</file>